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93" r:id="rId2"/>
    <p:sldId id="299" r:id="rId3"/>
    <p:sldId id="292" r:id="rId4"/>
    <p:sldId id="305" r:id="rId5"/>
    <p:sldId id="463" r:id="rId6"/>
    <p:sldId id="443" r:id="rId7"/>
    <p:sldId id="462" r:id="rId8"/>
    <p:sldId id="308" r:id="rId9"/>
    <p:sldId id="306" r:id="rId10"/>
    <p:sldId id="307" r:id="rId11"/>
    <p:sldId id="4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4CB470-49C4-4915-AA13-54288009EC57}" type="datetimeFigureOut">
              <a:rPr lang="en-IN" smtClean="0"/>
              <a:t>26-06-2024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5F9D1-A1D8-47CB-9133-9C4B9C9CCA62}" type="slidenum">
              <a:rPr lang="en-IN" smtClean="0"/>
              <a:t>‹#›</a:t>
            </a:fld>
            <a:endParaRPr lang="en-IN"/>
          </a:p>
        </p:txBody>
      </p:sp>
    </p:spTree>
    <p:extLst>
      <p:ext uri="{BB962C8B-B14F-4D97-AF65-F5344CB8AC3E}">
        <p14:creationId xmlns:p14="http://schemas.microsoft.com/office/powerpoint/2010/main" val="3345171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865F9D1-A1D8-47CB-9133-9C4B9C9CCA62}" type="slidenum">
              <a:rPr lang="en-IN" smtClean="0"/>
              <a:t>3</a:t>
            </a:fld>
            <a:endParaRPr lang="en-IN"/>
          </a:p>
        </p:txBody>
      </p:sp>
    </p:spTree>
    <p:extLst>
      <p:ext uri="{BB962C8B-B14F-4D97-AF65-F5344CB8AC3E}">
        <p14:creationId xmlns:p14="http://schemas.microsoft.com/office/powerpoint/2010/main" val="316875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865F9D1-A1D8-47CB-9133-9C4B9C9CCA62}" type="slidenum">
              <a:rPr lang="en-IN" smtClean="0"/>
              <a:t>8</a:t>
            </a:fld>
            <a:endParaRPr lang="en-IN"/>
          </a:p>
        </p:txBody>
      </p:sp>
    </p:spTree>
    <p:extLst>
      <p:ext uri="{BB962C8B-B14F-4D97-AF65-F5344CB8AC3E}">
        <p14:creationId xmlns:p14="http://schemas.microsoft.com/office/powerpoint/2010/main" val="406568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E40DA-4314-0CBE-610F-BC9B9949C5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4AB79A-1328-229A-159A-8DF101ACBB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CC05240-5023-CE6B-D522-A3B711A2B82E}"/>
              </a:ext>
            </a:extLst>
          </p:cNvPr>
          <p:cNvSpPr>
            <a:spLocks noGrp="1"/>
          </p:cNvSpPr>
          <p:nvPr>
            <p:ph type="dt" sz="half" idx="10"/>
          </p:nvPr>
        </p:nvSpPr>
        <p:spPr/>
        <p:txBody>
          <a:bodyPr/>
          <a:lstStyle/>
          <a:p>
            <a:fld id="{82016ECD-E440-4FFB-A94E-835A914E5DD5}" type="datetimeFigureOut">
              <a:rPr lang="en-IN" smtClean="0"/>
              <a:t>26-06-2024</a:t>
            </a:fld>
            <a:endParaRPr lang="en-IN"/>
          </a:p>
        </p:txBody>
      </p:sp>
      <p:sp>
        <p:nvSpPr>
          <p:cNvPr id="5" name="Footer Placeholder 4">
            <a:extLst>
              <a:ext uri="{FF2B5EF4-FFF2-40B4-BE49-F238E27FC236}">
                <a16:creationId xmlns:a16="http://schemas.microsoft.com/office/drawing/2014/main" id="{859F9FD2-C646-2EE0-BCFF-C26189213A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942A30-6A6B-D06A-47A4-16FE795E0B17}"/>
              </a:ext>
            </a:extLst>
          </p:cNvPr>
          <p:cNvSpPr>
            <a:spLocks noGrp="1"/>
          </p:cNvSpPr>
          <p:nvPr>
            <p:ph type="sldNum" sz="quarter" idx="12"/>
          </p:nvPr>
        </p:nvSpPr>
        <p:spPr/>
        <p:txBody>
          <a:bodyPr/>
          <a:lstStyle/>
          <a:p>
            <a:fld id="{07FFA09D-1675-46C3-84EF-05A012D47BF9}" type="slidenum">
              <a:rPr lang="en-IN" smtClean="0"/>
              <a:t>‹#›</a:t>
            </a:fld>
            <a:endParaRPr lang="en-IN"/>
          </a:p>
        </p:txBody>
      </p:sp>
    </p:spTree>
    <p:extLst>
      <p:ext uri="{BB962C8B-B14F-4D97-AF65-F5344CB8AC3E}">
        <p14:creationId xmlns:p14="http://schemas.microsoft.com/office/powerpoint/2010/main" val="250583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D7F9-53A4-1D3A-584E-E0865321B0C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C112971-5E23-49A5-3967-D9A246D35E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4380DF-98D3-EA27-AA41-CFBF1790BDF3}"/>
              </a:ext>
            </a:extLst>
          </p:cNvPr>
          <p:cNvSpPr>
            <a:spLocks noGrp="1"/>
          </p:cNvSpPr>
          <p:nvPr>
            <p:ph type="dt" sz="half" idx="10"/>
          </p:nvPr>
        </p:nvSpPr>
        <p:spPr/>
        <p:txBody>
          <a:bodyPr/>
          <a:lstStyle/>
          <a:p>
            <a:fld id="{82016ECD-E440-4FFB-A94E-835A914E5DD5}" type="datetimeFigureOut">
              <a:rPr lang="en-IN" smtClean="0"/>
              <a:t>26-06-2024</a:t>
            </a:fld>
            <a:endParaRPr lang="en-IN"/>
          </a:p>
        </p:txBody>
      </p:sp>
      <p:sp>
        <p:nvSpPr>
          <p:cNvPr id="5" name="Footer Placeholder 4">
            <a:extLst>
              <a:ext uri="{FF2B5EF4-FFF2-40B4-BE49-F238E27FC236}">
                <a16:creationId xmlns:a16="http://schemas.microsoft.com/office/drawing/2014/main" id="{BE290BDB-807D-2627-9A7D-00F92FE50E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D4583F-BF30-A1FC-57F9-ABC387B12418}"/>
              </a:ext>
            </a:extLst>
          </p:cNvPr>
          <p:cNvSpPr>
            <a:spLocks noGrp="1"/>
          </p:cNvSpPr>
          <p:nvPr>
            <p:ph type="sldNum" sz="quarter" idx="12"/>
          </p:nvPr>
        </p:nvSpPr>
        <p:spPr/>
        <p:txBody>
          <a:bodyPr/>
          <a:lstStyle/>
          <a:p>
            <a:fld id="{07FFA09D-1675-46C3-84EF-05A012D47BF9}" type="slidenum">
              <a:rPr lang="en-IN" smtClean="0"/>
              <a:t>‹#›</a:t>
            </a:fld>
            <a:endParaRPr lang="en-IN"/>
          </a:p>
        </p:txBody>
      </p:sp>
    </p:spTree>
    <p:extLst>
      <p:ext uri="{BB962C8B-B14F-4D97-AF65-F5344CB8AC3E}">
        <p14:creationId xmlns:p14="http://schemas.microsoft.com/office/powerpoint/2010/main" val="874487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79B632-F66A-B1A3-6074-FBA9956606F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247369E-B092-A3AF-9877-B093A73140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D8E23D-00D7-4E87-5A0D-B718FD8509DC}"/>
              </a:ext>
            </a:extLst>
          </p:cNvPr>
          <p:cNvSpPr>
            <a:spLocks noGrp="1"/>
          </p:cNvSpPr>
          <p:nvPr>
            <p:ph type="dt" sz="half" idx="10"/>
          </p:nvPr>
        </p:nvSpPr>
        <p:spPr/>
        <p:txBody>
          <a:bodyPr/>
          <a:lstStyle/>
          <a:p>
            <a:fld id="{82016ECD-E440-4FFB-A94E-835A914E5DD5}" type="datetimeFigureOut">
              <a:rPr lang="en-IN" smtClean="0"/>
              <a:t>26-06-2024</a:t>
            </a:fld>
            <a:endParaRPr lang="en-IN"/>
          </a:p>
        </p:txBody>
      </p:sp>
      <p:sp>
        <p:nvSpPr>
          <p:cNvPr id="5" name="Footer Placeholder 4">
            <a:extLst>
              <a:ext uri="{FF2B5EF4-FFF2-40B4-BE49-F238E27FC236}">
                <a16:creationId xmlns:a16="http://schemas.microsoft.com/office/drawing/2014/main" id="{DD73B07C-763A-7F44-4468-D21BF57886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05D240-59AA-C09C-80C9-8186660B6D6D}"/>
              </a:ext>
            </a:extLst>
          </p:cNvPr>
          <p:cNvSpPr>
            <a:spLocks noGrp="1"/>
          </p:cNvSpPr>
          <p:nvPr>
            <p:ph type="sldNum" sz="quarter" idx="12"/>
          </p:nvPr>
        </p:nvSpPr>
        <p:spPr/>
        <p:txBody>
          <a:bodyPr/>
          <a:lstStyle/>
          <a:p>
            <a:fld id="{07FFA09D-1675-46C3-84EF-05A012D47BF9}" type="slidenum">
              <a:rPr lang="en-IN" smtClean="0"/>
              <a:t>‹#›</a:t>
            </a:fld>
            <a:endParaRPr lang="en-IN"/>
          </a:p>
        </p:txBody>
      </p:sp>
    </p:spTree>
    <p:extLst>
      <p:ext uri="{BB962C8B-B14F-4D97-AF65-F5344CB8AC3E}">
        <p14:creationId xmlns:p14="http://schemas.microsoft.com/office/powerpoint/2010/main" val="709030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960E6-895C-EC13-EE17-1E8141C7F9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0C11447-BA1F-0CB4-AF14-0C3523168D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A6E526-8AD2-E806-1959-93E8B072C323}"/>
              </a:ext>
            </a:extLst>
          </p:cNvPr>
          <p:cNvSpPr>
            <a:spLocks noGrp="1"/>
          </p:cNvSpPr>
          <p:nvPr>
            <p:ph type="dt" sz="half" idx="10"/>
          </p:nvPr>
        </p:nvSpPr>
        <p:spPr/>
        <p:txBody>
          <a:bodyPr/>
          <a:lstStyle/>
          <a:p>
            <a:fld id="{82016ECD-E440-4FFB-A94E-835A914E5DD5}" type="datetimeFigureOut">
              <a:rPr lang="en-IN" smtClean="0"/>
              <a:t>26-06-2024</a:t>
            </a:fld>
            <a:endParaRPr lang="en-IN"/>
          </a:p>
        </p:txBody>
      </p:sp>
      <p:sp>
        <p:nvSpPr>
          <p:cNvPr id="5" name="Footer Placeholder 4">
            <a:extLst>
              <a:ext uri="{FF2B5EF4-FFF2-40B4-BE49-F238E27FC236}">
                <a16:creationId xmlns:a16="http://schemas.microsoft.com/office/drawing/2014/main" id="{57E68146-B13D-CE7B-47C4-B8C0600524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B6E3CD-09E2-B6A0-275C-455D60914583}"/>
              </a:ext>
            </a:extLst>
          </p:cNvPr>
          <p:cNvSpPr>
            <a:spLocks noGrp="1"/>
          </p:cNvSpPr>
          <p:nvPr>
            <p:ph type="sldNum" sz="quarter" idx="12"/>
          </p:nvPr>
        </p:nvSpPr>
        <p:spPr/>
        <p:txBody>
          <a:bodyPr/>
          <a:lstStyle/>
          <a:p>
            <a:fld id="{07FFA09D-1675-46C3-84EF-05A012D47BF9}" type="slidenum">
              <a:rPr lang="en-IN" smtClean="0"/>
              <a:t>‹#›</a:t>
            </a:fld>
            <a:endParaRPr lang="en-IN"/>
          </a:p>
        </p:txBody>
      </p:sp>
    </p:spTree>
    <p:extLst>
      <p:ext uri="{BB962C8B-B14F-4D97-AF65-F5344CB8AC3E}">
        <p14:creationId xmlns:p14="http://schemas.microsoft.com/office/powerpoint/2010/main" val="1338589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A0060-AE0F-09A9-A463-A6D0F7F65B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AA83FF4-3163-4228-8B1F-54C1B084CF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8E7968-7C85-5EED-8401-D40EF8DB89B1}"/>
              </a:ext>
            </a:extLst>
          </p:cNvPr>
          <p:cNvSpPr>
            <a:spLocks noGrp="1"/>
          </p:cNvSpPr>
          <p:nvPr>
            <p:ph type="dt" sz="half" idx="10"/>
          </p:nvPr>
        </p:nvSpPr>
        <p:spPr/>
        <p:txBody>
          <a:bodyPr/>
          <a:lstStyle/>
          <a:p>
            <a:fld id="{82016ECD-E440-4FFB-A94E-835A914E5DD5}" type="datetimeFigureOut">
              <a:rPr lang="en-IN" smtClean="0"/>
              <a:t>26-06-2024</a:t>
            </a:fld>
            <a:endParaRPr lang="en-IN"/>
          </a:p>
        </p:txBody>
      </p:sp>
      <p:sp>
        <p:nvSpPr>
          <p:cNvPr id="5" name="Footer Placeholder 4">
            <a:extLst>
              <a:ext uri="{FF2B5EF4-FFF2-40B4-BE49-F238E27FC236}">
                <a16:creationId xmlns:a16="http://schemas.microsoft.com/office/drawing/2014/main" id="{C5333360-50FA-C9E8-E498-DFC0547E22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72C1C9-3E89-456D-458C-53B60A939BF4}"/>
              </a:ext>
            </a:extLst>
          </p:cNvPr>
          <p:cNvSpPr>
            <a:spLocks noGrp="1"/>
          </p:cNvSpPr>
          <p:nvPr>
            <p:ph type="sldNum" sz="quarter" idx="12"/>
          </p:nvPr>
        </p:nvSpPr>
        <p:spPr/>
        <p:txBody>
          <a:bodyPr/>
          <a:lstStyle/>
          <a:p>
            <a:fld id="{07FFA09D-1675-46C3-84EF-05A012D47BF9}" type="slidenum">
              <a:rPr lang="en-IN" smtClean="0"/>
              <a:t>‹#›</a:t>
            </a:fld>
            <a:endParaRPr lang="en-IN"/>
          </a:p>
        </p:txBody>
      </p:sp>
    </p:spTree>
    <p:extLst>
      <p:ext uri="{BB962C8B-B14F-4D97-AF65-F5344CB8AC3E}">
        <p14:creationId xmlns:p14="http://schemas.microsoft.com/office/powerpoint/2010/main" val="2245144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01301-DDE9-AD82-E224-0130093E58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1D31923-19E7-5C2E-FE8D-0D7F8F0558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F7EC029-8868-A473-D822-C22FCC7328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721149F-941D-90E4-CF74-3C8B2EF5A9D6}"/>
              </a:ext>
            </a:extLst>
          </p:cNvPr>
          <p:cNvSpPr>
            <a:spLocks noGrp="1"/>
          </p:cNvSpPr>
          <p:nvPr>
            <p:ph type="dt" sz="half" idx="10"/>
          </p:nvPr>
        </p:nvSpPr>
        <p:spPr/>
        <p:txBody>
          <a:bodyPr/>
          <a:lstStyle/>
          <a:p>
            <a:fld id="{82016ECD-E440-4FFB-A94E-835A914E5DD5}" type="datetimeFigureOut">
              <a:rPr lang="en-IN" smtClean="0"/>
              <a:t>26-06-2024</a:t>
            </a:fld>
            <a:endParaRPr lang="en-IN"/>
          </a:p>
        </p:txBody>
      </p:sp>
      <p:sp>
        <p:nvSpPr>
          <p:cNvPr id="6" name="Footer Placeholder 5">
            <a:extLst>
              <a:ext uri="{FF2B5EF4-FFF2-40B4-BE49-F238E27FC236}">
                <a16:creationId xmlns:a16="http://schemas.microsoft.com/office/drawing/2014/main" id="{6769AF0B-396B-935D-F03E-1CC1480EE7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7165A5-56A4-07FE-C6A5-10F825765132}"/>
              </a:ext>
            </a:extLst>
          </p:cNvPr>
          <p:cNvSpPr>
            <a:spLocks noGrp="1"/>
          </p:cNvSpPr>
          <p:nvPr>
            <p:ph type="sldNum" sz="quarter" idx="12"/>
          </p:nvPr>
        </p:nvSpPr>
        <p:spPr/>
        <p:txBody>
          <a:bodyPr/>
          <a:lstStyle/>
          <a:p>
            <a:fld id="{07FFA09D-1675-46C3-84EF-05A012D47BF9}" type="slidenum">
              <a:rPr lang="en-IN" smtClean="0"/>
              <a:t>‹#›</a:t>
            </a:fld>
            <a:endParaRPr lang="en-IN"/>
          </a:p>
        </p:txBody>
      </p:sp>
    </p:spTree>
    <p:extLst>
      <p:ext uri="{BB962C8B-B14F-4D97-AF65-F5344CB8AC3E}">
        <p14:creationId xmlns:p14="http://schemas.microsoft.com/office/powerpoint/2010/main" val="1456563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905CC-E5B2-FC50-2308-2A704753051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E0B575A-1267-0404-BA70-0BF8337F6E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B5B1D9-AC91-DAD4-F465-EF34E96074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99EFA14-6C1E-9BAD-433C-3492B0667B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D60274-80E4-79E7-4B58-6D47573209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0F02375-0A7D-F051-7CB9-6AC64B520400}"/>
              </a:ext>
            </a:extLst>
          </p:cNvPr>
          <p:cNvSpPr>
            <a:spLocks noGrp="1"/>
          </p:cNvSpPr>
          <p:nvPr>
            <p:ph type="dt" sz="half" idx="10"/>
          </p:nvPr>
        </p:nvSpPr>
        <p:spPr/>
        <p:txBody>
          <a:bodyPr/>
          <a:lstStyle/>
          <a:p>
            <a:fld id="{82016ECD-E440-4FFB-A94E-835A914E5DD5}" type="datetimeFigureOut">
              <a:rPr lang="en-IN" smtClean="0"/>
              <a:t>26-06-2024</a:t>
            </a:fld>
            <a:endParaRPr lang="en-IN"/>
          </a:p>
        </p:txBody>
      </p:sp>
      <p:sp>
        <p:nvSpPr>
          <p:cNvPr id="8" name="Footer Placeholder 7">
            <a:extLst>
              <a:ext uri="{FF2B5EF4-FFF2-40B4-BE49-F238E27FC236}">
                <a16:creationId xmlns:a16="http://schemas.microsoft.com/office/drawing/2014/main" id="{ADB542E3-8AF1-F8BD-B416-54C145E026D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1F3C021-F9CA-EBE9-4145-6E3978A04423}"/>
              </a:ext>
            </a:extLst>
          </p:cNvPr>
          <p:cNvSpPr>
            <a:spLocks noGrp="1"/>
          </p:cNvSpPr>
          <p:nvPr>
            <p:ph type="sldNum" sz="quarter" idx="12"/>
          </p:nvPr>
        </p:nvSpPr>
        <p:spPr/>
        <p:txBody>
          <a:bodyPr/>
          <a:lstStyle/>
          <a:p>
            <a:fld id="{07FFA09D-1675-46C3-84EF-05A012D47BF9}" type="slidenum">
              <a:rPr lang="en-IN" smtClean="0"/>
              <a:t>‹#›</a:t>
            </a:fld>
            <a:endParaRPr lang="en-IN"/>
          </a:p>
        </p:txBody>
      </p:sp>
    </p:spTree>
    <p:extLst>
      <p:ext uri="{BB962C8B-B14F-4D97-AF65-F5344CB8AC3E}">
        <p14:creationId xmlns:p14="http://schemas.microsoft.com/office/powerpoint/2010/main" val="151823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95D69-9DCE-60E6-C9CD-1595969BD1B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E862C8C-2B14-83C2-3360-09A50F7F4377}"/>
              </a:ext>
            </a:extLst>
          </p:cNvPr>
          <p:cNvSpPr>
            <a:spLocks noGrp="1"/>
          </p:cNvSpPr>
          <p:nvPr>
            <p:ph type="dt" sz="half" idx="10"/>
          </p:nvPr>
        </p:nvSpPr>
        <p:spPr/>
        <p:txBody>
          <a:bodyPr/>
          <a:lstStyle/>
          <a:p>
            <a:fld id="{82016ECD-E440-4FFB-A94E-835A914E5DD5}" type="datetimeFigureOut">
              <a:rPr lang="en-IN" smtClean="0"/>
              <a:t>26-06-2024</a:t>
            </a:fld>
            <a:endParaRPr lang="en-IN"/>
          </a:p>
        </p:txBody>
      </p:sp>
      <p:sp>
        <p:nvSpPr>
          <p:cNvPr id="4" name="Footer Placeholder 3">
            <a:extLst>
              <a:ext uri="{FF2B5EF4-FFF2-40B4-BE49-F238E27FC236}">
                <a16:creationId xmlns:a16="http://schemas.microsoft.com/office/drawing/2014/main" id="{A6317D87-31AA-4E2A-1306-0ADD8A017F9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E025E82-F3DD-22E8-39A0-FD325584592C}"/>
              </a:ext>
            </a:extLst>
          </p:cNvPr>
          <p:cNvSpPr>
            <a:spLocks noGrp="1"/>
          </p:cNvSpPr>
          <p:nvPr>
            <p:ph type="sldNum" sz="quarter" idx="12"/>
          </p:nvPr>
        </p:nvSpPr>
        <p:spPr/>
        <p:txBody>
          <a:bodyPr/>
          <a:lstStyle/>
          <a:p>
            <a:fld id="{07FFA09D-1675-46C3-84EF-05A012D47BF9}" type="slidenum">
              <a:rPr lang="en-IN" smtClean="0"/>
              <a:t>‹#›</a:t>
            </a:fld>
            <a:endParaRPr lang="en-IN"/>
          </a:p>
        </p:txBody>
      </p:sp>
    </p:spTree>
    <p:extLst>
      <p:ext uri="{BB962C8B-B14F-4D97-AF65-F5344CB8AC3E}">
        <p14:creationId xmlns:p14="http://schemas.microsoft.com/office/powerpoint/2010/main" val="463299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CD8EB3-EDAE-453A-862F-4757BAE0C942}"/>
              </a:ext>
            </a:extLst>
          </p:cNvPr>
          <p:cNvSpPr>
            <a:spLocks noGrp="1"/>
          </p:cNvSpPr>
          <p:nvPr>
            <p:ph type="dt" sz="half" idx="10"/>
          </p:nvPr>
        </p:nvSpPr>
        <p:spPr/>
        <p:txBody>
          <a:bodyPr/>
          <a:lstStyle/>
          <a:p>
            <a:fld id="{82016ECD-E440-4FFB-A94E-835A914E5DD5}" type="datetimeFigureOut">
              <a:rPr lang="en-IN" smtClean="0"/>
              <a:t>26-06-2024</a:t>
            </a:fld>
            <a:endParaRPr lang="en-IN"/>
          </a:p>
        </p:txBody>
      </p:sp>
      <p:sp>
        <p:nvSpPr>
          <p:cNvPr id="3" name="Footer Placeholder 2">
            <a:extLst>
              <a:ext uri="{FF2B5EF4-FFF2-40B4-BE49-F238E27FC236}">
                <a16:creationId xmlns:a16="http://schemas.microsoft.com/office/drawing/2014/main" id="{6881AAD3-C73E-2DAB-2C28-4594BBCB458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048DB39-377F-6992-7873-055D1D50527C}"/>
              </a:ext>
            </a:extLst>
          </p:cNvPr>
          <p:cNvSpPr>
            <a:spLocks noGrp="1"/>
          </p:cNvSpPr>
          <p:nvPr>
            <p:ph type="sldNum" sz="quarter" idx="12"/>
          </p:nvPr>
        </p:nvSpPr>
        <p:spPr/>
        <p:txBody>
          <a:bodyPr/>
          <a:lstStyle/>
          <a:p>
            <a:fld id="{07FFA09D-1675-46C3-84EF-05A012D47BF9}" type="slidenum">
              <a:rPr lang="en-IN" smtClean="0"/>
              <a:t>‹#›</a:t>
            </a:fld>
            <a:endParaRPr lang="en-IN"/>
          </a:p>
        </p:txBody>
      </p:sp>
    </p:spTree>
    <p:extLst>
      <p:ext uri="{BB962C8B-B14F-4D97-AF65-F5344CB8AC3E}">
        <p14:creationId xmlns:p14="http://schemas.microsoft.com/office/powerpoint/2010/main" val="3079943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5A803-8D53-2297-7484-BCB4BA9461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44B9AC6-F8FC-E884-B22E-E223F0E463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B579CE3-CCBA-67F5-C14E-2207AC949A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8D9A00-676E-E308-7031-27595AE6E049}"/>
              </a:ext>
            </a:extLst>
          </p:cNvPr>
          <p:cNvSpPr>
            <a:spLocks noGrp="1"/>
          </p:cNvSpPr>
          <p:nvPr>
            <p:ph type="dt" sz="half" idx="10"/>
          </p:nvPr>
        </p:nvSpPr>
        <p:spPr/>
        <p:txBody>
          <a:bodyPr/>
          <a:lstStyle/>
          <a:p>
            <a:fld id="{82016ECD-E440-4FFB-A94E-835A914E5DD5}" type="datetimeFigureOut">
              <a:rPr lang="en-IN" smtClean="0"/>
              <a:t>26-06-2024</a:t>
            </a:fld>
            <a:endParaRPr lang="en-IN"/>
          </a:p>
        </p:txBody>
      </p:sp>
      <p:sp>
        <p:nvSpPr>
          <p:cNvPr id="6" name="Footer Placeholder 5">
            <a:extLst>
              <a:ext uri="{FF2B5EF4-FFF2-40B4-BE49-F238E27FC236}">
                <a16:creationId xmlns:a16="http://schemas.microsoft.com/office/drawing/2014/main" id="{A2197D80-B381-F5C9-F721-863B08383A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B7FB95-FD3C-A425-A688-51149F7EF0F1}"/>
              </a:ext>
            </a:extLst>
          </p:cNvPr>
          <p:cNvSpPr>
            <a:spLocks noGrp="1"/>
          </p:cNvSpPr>
          <p:nvPr>
            <p:ph type="sldNum" sz="quarter" idx="12"/>
          </p:nvPr>
        </p:nvSpPr>
        <p:spPr/>
        <p:txBody>
          <a:bodyPr/>
          <a:lstStyle/>
          <a:p>
            <a:fld id="{07FFA09D-1675-46C3-84EF-05A012D47BF9}" type="slidenum">
              <a:rPr lang="en-IN" smtClean="0"/>
              <a:t>‹#›</a:t>
            </a:fld>
            <a:endParaRPr lang="en-IN"/>
          </a:p>
        </p:txBody>
      </p:sp>
    </p:spTree>
    <p:extLst>
      <p:ext uri="{BB962C8B-B14F-4D97-AF65-F5344CB8AC3E}">
        <p14:creationId xmlns:p14="http://schemas.microsoft.com/office/powerpoint/2010/main" val="1992297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120DB-DEB7-8671-6D8D-72AB5CBEF0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D99E067-66DF-8419-FE49-78808B75B9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3D9FED3-D834-21AD-6F62-73E9B38952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74403C-4200-C93F-5D63-FE9409ADECB0}"/>
              </a:ext>
            </a:extLst>
          </p:cNvPr>
          <p:cNvSpPr>
            <a:spLocks noGrp="1"/>
          </p:cNvSpPr>
          <p:nvPr>
            <p:ph type="dt" sz="half" idx="10"/>
          </p:nvPr>
        </p:nvSpPr>
        <p:spPr/>
        <p:txBody>
          <a:bodyPr/>
          <a:lstStyle/>
          <a:p>
            <a:fld id="{82016ECD-E440-4FFB-A94E-835A914E5DD5}" type="datetimeFigureOut">
              <a:rPr lang="en-IN" smtClean="0"/>
              <a:t>26-06-2024</a:t>
            </a:fld>
            <a:endParaRPr lang="en-IN"/>
          </a:p>
        </p:txBody>
      </p:sp>
      <p:sp>
        <p:nvSpPr>
          <p:cNvPr id="6" name="Footer Placeholder 5">
            <a:extLst>
              <a:ext uri="{FF2B5EF4-FFF2-40B4-BE49-F238E27FC236}">
                <a16:creationId xmlns:a16="http://schemas.microsoft.com/office/drawing/2014/main" id="{A62F8FD3-87DD-ECCF-AF72-7B3E95B5D2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06B5B1B-96DE-6C50-0C35-ACCB21B4C588}"/>
              </a:ext>
            </a:extLst>
          </p:cNvPr>
          <p:cNvSpPr>
            <a:spLocks noGrp="1"/>
          </p:cNvSpPr>
          <p:nvPr>
            <p:ph type="sldNum" sz="quarter" idx="12"/>
          </p:nvPr>
        </p:nvSpPr>
        <p:spPr/>
        <p:txBody>
          <a:bodyPr/>
          <a:lstStyle/>
          <a:p>
            <a:fld id="{07FFA09D-1675-46C3-84EF-05A012D47BF9}" type="slidenum">
              <a:rPr lang="en-IN" smtClean="0"/>
              <a:t>‹#›</a:t>
            </a:fld>
            <a:endParaRPr lang="en-IN"/>
          </a:p>
        </p:txBody>
      </p:sp>
    </p:spTree>
    <p:extLst>
      <p:ext uri="{BB962C8B-B14F-4D97-AF65-F5344CB8AC3E}">
        <p14:creationId xmlns:p14="http://schemas.microsoft.com/office/powerpoint/2010/main" val="4065369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82A34D-1D22-BAC3-ACB7-101C74E504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BC8E993-8AC2-D7C9-3EF0-F244F92B2A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781728-5EE0-0FCC-B641-975ADC7DC7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016ECD-E440-4FFB-A94E-835A914E5DD5}" type="datetimeFigureOut">
              <a:rPr lang="en-IN" smtClean="0"/>
              <a:t>26-06-2024</a:t>
            </a:fld>
            <a:endParaRPr lang="en-IN"/>
          </a:p>
        </p:txBody>
      </p:sp>
      <p:sp>
        <p:nvSpPr>
          <p:cNvPr id="5" name="Footer Placeholder 4">
            <a:extLst>
              <a:ext uri="{FF2B5EF4-FFF2-40B4-BE49-F238E27FC236}">
                <a16:creationId xmlns:a16="http://schemas.microsoft.com/office/drawing/2014/main" id="{1826CCFB-EBCB-C9DE-B91F-8F9F24E51E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316B14B-3B08-AA2D-6FDF-097A71B827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FFA09D-1675-46C3-84EF-05A012D47BF9}" type="slidenum">
              <a:rPr lang="en-IN" smtClean="0"/>
              <a:t>‹#›</a:t>
            </a:fld>
            <a:endParaRPr lang="en-IN"/>
          </a:p>
        </p:txBody>
      </p:sp>
    </p:spTree>
    <p:extLst>
      <p:ext uri="{BB962C8B-B14F-4D97-AF65-F5344CB8AC3E}">
        <p14:creationId xmlns:p14="http://schemas.microsoft.com/office/powerpoint/2010/main" val="1184391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F5EBB07-AEA9-F3B4-1611-187EA6CF8C65}"/>
              </a:ext>
            </a:extLst>
          </p:cNvPr>
          <p:cNvSpPr>
            <a:spLocks noGrp="1"/>
          </p:cNvSpPr>
          <p:nvPr>
            <p:ph type="ctrTitle"/>
          </p:nvPr>
        </p:nvSpPr>
        <p:spPr>
          <a:xfrm>
            <a:off x="870125" y="55208"/>
            <a:ext cx="10261601" cy="1320800"/>
          </a:xfrm>
        </p:spPr>
        <p:txBody>
          <a:bodyPr>
            <a:normAutofit fontScale="90000"/>
          </a:bodyPr>
          <a:lstStyle/>
          <a:p>
            <a:r>
              <a:rPr lang="en-US" sz="4800" b="1" dirty="0">
                <a:latin typeface="Bahnschrift" panose="020B0502040204020203" pitchFamily="34" charset="0"/>
              </a:rPr>
              <a:t>Cheat Detection in Online Examinations</a:t>
            </a:r>
          </a:p>
        </p:txBody>
      </p:sp>
      <p:sp>
        <p:nvSpPr>
          <p:cNvPr id="17" name="Subtitle 2">
            <a:extLst>
              <a:ext uri="{FF2B5EF4-FFF2-40B4-BE49-F238E27FC236}">
                <a16:creationId xmlns:a16="http://schemas.microsoft.com/office/drawing/2014/main" id="{D53BC047-2680-A2A0-F8C1-23D5DB5B9FF7}"/>
              </a:ext>
            </a:extLst>
          </p:cNvPr>
          <p:cNvSpPr>
            <a:spLocks noGrp="1"/>
          </p:cNvSpPr>
          <p:nvPr>
            <p:ph type="subTitle" idx="1"/>
          </p:nvPr>
        </p:nvSpPr>
        <p:spPr>
          <a:xfrm>
            <a:off x="1733725" y="1431216"/>
            <a:ext cx="8534400" cy="1752600"/>
          </a:xfrm>
        </p:spPr>
        <p:txBody>
          <a:bodyPr>
            <a:normAutofit/>
          </a:bodyPr>
          <a:lstStyle/>
          <a:p>
            <a:r>
              <a:rPr lang="en-US" sz="2667" dirty="0">
                <a:latin typeface="Bahnschrift" panose="020B0502040204020203" pitchFamily="34" charset="0"/>
                <a:cs typeface="Times New Roman" panose="02020603050405020304" pitchFamily="18" charset="0"/>
              </a:rPr>
              <a:t>Team Details</a:t>
            </a:r>
          </a:p>
          <a:p>
            <a:r>
              <a:rPr lang="en-US" sz="2667" dirty="0">
                <a:latin typeface="Bahnschrift" panose="020B0502040204020203" pitchFamily="34" charset="0"/>
                <a:cs typeface="Times New Roman" panose="02020603050405020304" pitchFamily="18" charset="0"/>
              </a:rPr>
              <a:t>Team Number : A21</a:t>
            </a:r>
          </a:p>
          <a:p>
            <a:endParaRPr lang="en-US" dirty="0">
              <a:solidFill>
                <a:schemeClr val="tx1"/>
              </a:solidFill>
            </a:endParaRPr>
          </a:p>
          <a:p>
            <a:pPr algn="r"/>
            <a:endParaRPr lang="en-US" dirty="0"/>
          </a:p>
        </p:txBody>
      </p:sp>
      <p:pic>
        <p:nvPicPr>
          <p:cNvPr id="18" name="Google Shape;89;p13" descr="KLE Technological University">
            <a:extLst>
              <a:ext uri="{FF2B5EF4-FFF2-40B4-BE49-F238E27FC236}">
                <a16:creationId xmlns:a16="http://schemas.microsoft.com/office/drawing/2014/main" id="{1EB8AAE1-0B60-BEAB-195D-E71ED39ED473}"/>
              </a:ext>
            </a:extLst>
          </p:cNvPr>
          <p:cNvPicPr preferRelativeResize="0"/>
          <p:nvPr/>
        </p:nvPicPr>
        <p:blipFill rotWithShape="1">
          <a:blip r:embed="rId2" cstate="print">
            <a:alphaModFix/>
          </a:blip>
          <a:srcRect/>
          <a:stretch/>
        </p:blipFill>
        <p:spPr>
          <a:xfrm>
            <a:off x="8940800" y="0"/>
            <a:ext cx="3251200" cy="584200"/>
          </a:xfrm>
          <a:prstGeom prst="rect">
            <a:avLst/>
          </a:prstGeom>
          <a:noFill/>
          <a:ln>
            <a:noFill/>
          </a:ln>
        </p:spPr>
      </p:pic>
      <p:sp>
        <p:nvSpPr>
          <p:cNvPr id="19" name="Subtitle 2">
            <a:extLst>
              <a:ext uri="{FF2B5EF4-FFF2-40B4-BE49-F238E27FC236}">
                <a16:creationId xmlns:a16="http://schemas.microsoft.com/office/drawing/2014/main" id="{CACB00CF-C5F3-CA3D-6935-35344AB83756}"/>
              </a:ext>
            </a:extLst>
          </p:cNvPr>
          <p:cNvSpPr txBox="1">
            <a:spLocks/>
          </p:cNvSpPr>
          <p:nvPr/>
        </p:nvSpPr>
        <p:spPr>
          <a:xfrm>
            <a:off x="1632124" y="5863210"/>
            <a:ext cx="5494539" cy="609600"/>
          </a:xfrm>
          <a:prstGeom prst="rect">
            <a:avLst/>
          </a:prstGeom>
        </p:spPr>
        <p:txBody>
          <a:bodyPr vert="horz" lIns="121920" tIns="60960" rIns="121920" bIns="60960" rtlCol="0">
            <a:normAutofit fontScale="40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en-US" sz="6000" dirty="0">
                <a:solidFill>
                  <a:schemeClr val="tx1"/>
                </a:solidFill>
                <a:latin typeface="Bahnschrift" panose="020B0502040204020203" pitchFamily="34" charset="0"/>
              </a:rPr>
              <a:t>Guide: Prof. Guruprasad Konnurmath</a:t>
            </a:r>
          </a:p>
          <a:p>
            <a:pPr algn="r"/>
            <a:endParaRPr lang="en-US" sz="4267" dirty="0"/>
          </a:p>
        </p:txBody>
      </p:sp>
      <p:graphicFrame>
        <p:nvGraphicFramePr>
          <p:cNvPr id="20" name="Table 19">
            <a:extLst>
              <a:ext uri="{FF2B5EF4-FFF2-40B4-BE49-F238E27FC236}">
                <a16:creationId xmlns:a16="http://schemas.microsoft.com/office/drawing/2014/main" id="{3201C367-14AD-03B4-8FBB-1D362176D23D}"/>
              </a:ext>
            </a:extLst>
          </p:cNvPr>
          <p:cNvGraphicFramePr>
            <a:graphicFrameLocks noGrp="1"/>
          </p:cNvGraphicFramePr>
          <p:nvPr>
            <p:extLst>
              <p:ext uri="{D42A27DB-BD31-4B8C-83A1-F6EECF244321}">
                <p14:modId xmlns:p14="http://schemas.microsoft.com/office/powerpoint/2010/main" val="887675423"/>
              </p:ext>
            </p:extLst>
          </p:nvPr>
        </p:nvGraphicFramePr>
        <p:xfrm>
          <a:off x="1715275" y="2485682"/>
          <a:ext cx="8761449" cy="3246120"/>
        </p:xfrm>
        <a:graphic>
          <a:graphicData uri="http://schemas.openxmlformats.org/drawingml/2006/table">
            <a:tbl>
              <a:tblPr firstRow="1" bandRow="1">
                <a:tableStyleId>{9D7B26C5-4107-4FEC-AEDC-1716B250A1EF}</a:tableStyleId>
              </a:tblPr>
              <a:tblGrid>
                <a:gridCol w="938249">
                  <a:extLst>
                    <a:ext uri="{9D8B030D-6E8A-4147-A177-3AD203B41FA5}">
                      <a16:colId xmlns:a16="http://schemas.microsoft.com/office/drawing/2014/main" val="1794805487"/>
                    </a:ext>
                  </a:extLst>
                </a:gridCol>
                <a:gridCol w="2743200">
                  <a:extLst>
                    <a:ext uri="{9D8B030D-6E8A-4147-A177-3AD203B41FA5}">
                      <a16:colId xmlns:a16="http://schemas.microsoft.com/office/drawing/2014/main" val="2025034639"/>
                    </a:ext>
                  </a:extLst>
                </a:gridCol>
                <a:gridCol w="2235200">
                  <a:extLst>
                    <a:ext uri="{9D8B030D-6E8A-4147-A177-3AD203B41FA5}">
                      <a16:colId xmlns:a16="http://schemas.microsoft.com/office/drawing/2014/main" val="1098974728"/>
                    </a:ext>
                  </a:extLst>
                </a:gridCol>
                <a:gridCol w="1524000">
                  <a:extLst>
                    <a:ext uri="{9D8B030D-6E8A-4147-A177-3AD203B41FA5}">
                      <a16:colId xmlns:a16="http://schemas.microsoft.com/office/drawing/2014/main" val="3311158825"/>
                    </a:ext>
                  </a:extLst>
                </a:gridCol>
                <a:gridCol w="1320800">
                  <a:extLst>
                    <a:ext uri="{9D8B030D-6E8A-4147-A177-3AD203B41FA5}">
                      <a16:colId xmlns:a16="http://schemas.microsoft.com/office/drawing/2014/main" val="1880888374"/>
                    </a:ext>
                  </a:extLst>
                </a:gridCol>
              </a:tblGrid>
              <a:tr h="407720">
                <a:tc>
                  <a:txBody>
                    <a:bodyPr/>
                    <a:lstStyle/>
                    <a:p>
                      <a:r>
                        <a:rPr lang="en-AU" sz="2100" dirty="0"/>
                        <a:t>SI No.</a:t>
                      </a:r>
                    </a:p>
                  </a:txBody>
                  <a:tcPr marL="121920" marR="121920" marT="60960" marB="60960"/>
                </a:tc>
                <a:tc>
                  <a:txBody>
                    <a:bodyPr/>
                    <a:lstStyle/>
                    <a:p>
                      <a:r>
                        <a:rPr lang="en-AU" sz="2100" dirty="0"/>
                        <a:t>Student Name</a:t>
                      </a:r>
                    </a:p>
                  </a:txBody>
                  <a:tcPr marL="121920" marR="121920" marT="60960" marB="60960"/>
                </a:tc>
                <a:tc>
                  <a:txBody>
                    <a:bodyPr/>
                    <a:lstStyle/>
                    <a:p>
                      <a:r>
                        <a:rPr lang="en-AU" sz="2100" dirty="0"/>
                        <a:t>USN</a:t>
                      </a:r>
                    </a:p>
                  </a:txBody>
                  <a:tcPr marL="121920" marR="121920" marT="60960" marB="60960"/>
                </a:tc>
                <a:tc>
                  <a:txBody>
                    <a:bodyPr/>
                    <a:lstStyle/>
                    <a:p>
                      <a:r>
                        <a:rPr lang="en-AU" sz="2100" dirty="0"/>
                        <a:t>Roll No.</a:t>
                      </a:r>
                    </a:p>
                  </a:txBody>
                  <a:tcPr marL="121920" marR="121920" marT="60960" marB="60960"/>
                </a:tc>
                <a:tc>
                  <a:txBody>
                    <a:bodyPr/>
                    <a:lstStyle/>
                    <a:p>
                      <a:r>
                        <a:rPr lang="en-AU" sz="2100" dirty="0"/>
                        <a:t>Division</a:t>
                      </a:r>
                    </a:p>
                  </a:txBody>
                  <a:tcPr marL="121920" marR="121920" marT="60960" marB="60960"/>
                </a:tc>
                <a:extLst>
                  <a:ext uri="{0D108BD9-81ED-4DB2-BD59-A6C34878D82A}">
                    <a16:rowId xmlns:a16="http://schemas.microsoft.com/office/drawing/2014/main" val="1482612574"/>
                  </a:ext>
                </a:extLst>
              </a:tr>
              <a:tr h="444786">
                <a:tc>
                  <a:txBody>
                    <a:bodyPr/>
                    <a:lstStyle/>
                    <a:p>
                      <a:r>
                        <a:rPr lang="en-AU" sz="2400" dirty="0"/>
                        <a:t>1</a:t>
                      </a:r>
                    </a:p>
                  </a:txBody>
                  <a:tcPr marL="121920" marR="121920" marT="60960" marB="60960"/>
                </a:tc>
                <a:tc>
                  <a:txBody>
                    <a:bodyPr/>
                    <a:lstStyle/>
                    <a:p>
                      <a:r>
                        <a:rPr lang="en-AU" sz="2400" dirty="0"/>
                        <a:t>Devaraj Hireraddi</a:t>
                      </a:r>
                    </a:p>
                  </a:txBody>
                  <a:tcPr marL="121920" marR="121920" marT="60960" marB="60960"/>
                </a:tc>
                <a:tc>
                  <a:txBody>
                    <a:bodyPr/>
                    <a:lstStyle/>
                    <a:p>
                      <a:r>
                        <a:rPr lang="en-AU" sz="2400" dirty="0"/>
                        <a:t>01FE21BCI044</a:t>
                      </a:r>
                    </a:p>
                  </a:txBody>
                  <a:tcPr marL="121920" marR="121920" marT="60960" marB="60960"/>
                </a:tc>
                <a:tc>
                  <a:txBody>
                    <a:bodyPr/>
                    <a:lstStyle/>
                    <a:p>
                      <a:r>
                        <a:rPr lang="en-AU" sz="2400" dirty="0"/>
                        <a:t>137</a:t>
                      </a:r>
                    </a:p>
                  </a:txBody>
                  <a:tcPr marL="121920" marR="121920" marT="60960" marB="60960"/>
                </a:tc>
                <a:tc>
                  <a:txBody>
                    <a:bodyPr/>
                    <a:lstStyle/>
                    <a:p>
                      <a:r>
                        <a:rPr lang="en-AU" sz="2400" dirty="0"/>
                        <a:t>F</a:t>
                      </a:r>
                    </a:p>
                  </a:txBody>
                  <a:tcPr marL="121920" marR="121920" marT="60960" marB="60960"/>
                </a:tc>
                <a:extLst>
                  <a:ext uri="{0D108BD9-81ED-4DB2-BD59-A6C34878D82A}">
                    <a16:rowId xmlns:a16="http://schemas.microsoft.com/office/drawing/2014/main" val="3918557829"/>
                  </a:ext>
                </a:extLst>
              </a:tr>
              <a:tr h="444786">
                <a:tc>
                  <a:txBody>
                    <a:bodyPr/>
                    <a:lstStyle/>
                    <a:p>
                      <a:r>
                        <a:rPr lang="en-AU" sz="2400" dirty="0"/>
                        <a:t>2</a:t>
                      </a:r>
                    </a:p>
                  </a:txBody>
                  <a:tcPr marL="121920" marR="121920" marT="60960" marB="60960"/>
                </a:tc>
                <a:tc>
                  <a:txBody>
                    <a:bodyPr/>
                    <a:lstStyle/>
                    <a:p>
                      <a:r>
                        <a:rPr lang="en-AU" sz="2400" dirty="0"/>
                        <a:t>Nitin Nagaral</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400" dirty="0"/>
                        <a:t>01FE21BCI043</a:t>
                      </a:r>
                    </a:p>
                  </a:txBody>
                  <a:tcPr marL="121920" marR="121920" marT="60960" marB="60960"/>
                </a:tc>
                <a:tc>
                  <a:txBody>
                    <a:bodyPr/>
                    <a:lstStyle/>
                    <a:p>
                      <a:r>
                        <a:rPr lang="en-AU" sz="2400" dirty="0"/>
                        <a:t>136</a:t>
                      </a:r>
                    </a:p>
                  </a:txBody>
                  <a:tcPr marL="121920" marR="121920" marT="60960" marB="60960"/>
                </a:tc>
                <a:tc>
                  <a:txBody>
                    <a:bodyPr/>
                    <a:lstStyle/>
                    <a:p>
                      <a:r>
                        <a:rPr lang="en-AU" sz="2400" dirty="0"/>
                        <a:t>F</a:t>
                      </a:r>
                    </a:p>
                  </a:txBody>
                  <a:tcPr marL="121920" marR="121920" marT="60960" marB="60960"/>
                </a:tc>
                <a:extLst>
                  <a:ext uri="{0D108BD9-81ED-4DB2-BD59-A6C34878D82A}">
                    <a16:rowId xmlns:a16="http://schemas.microsoft.com/office/drawing/2014/main" val="3161764222"/>
                  </a:ext>
                </a:extLst>
              </a:tr>
              <a:tr h="444786">
                <a:tc>
                  <a:txBody>
                    <a:bodyPr/>
                    <a:lstStyle/>
                    <a:p>
                      <a:r>
                        <a:rPr lang="en-AU" sz="2400" dirty="0"/>
                        <a:t>3</a:t>
                      </a:r>
                    </a:p>
                  </a:txBody>
                  <a:tcPr marL="121920" marR="121920" marT="60960" marB="60960"/>
                </a:tc>
                <a:tc>
                  <a:txBody>
                    <a:bodyPr/>
                    <a:lstStyle/>
                    <a:p>
                      <a:r>
                        <a:rPr lang="en-AU" sz="2400" dirty="0"/>
                        <a:t>Pratham Shirol</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400" dirty="0"/>
                        <a:t>01FE21BCI018</a:t>
                      </a:r>
                    </a:p>
                  </a:txBody>
                  <a:tcPr marL="121920" marR="121920" marT="60960" marB="60960"/>
                </a:tc>
                <a:tc>
                  <a:txBody>
                    <a:bodyPr/>
                    <a:lstStyle/>
                    <a:p>
                      <a:r>
                        <a:rPr lang="en-AU" sz="2400" dirty="0"/>
                        <a:t>117</a:t>
                      </a:r>
                    </a:p>
                  </a:txBody>
                  <a:tcPr marL="121920" marR="121920" marT="60960" marB="60960"/>
                </a:tc>
                <a:tc>
                  <a:txBody>
                    <a:bodyPr/>
                    <a:lstStyle/>
                    <a:p>
                      <a:r>
                        <a:rPr lang="en-AU" sz="2400" dirty="0"/>
                        <a:t>F</a:t>
                      </a:r>
                    </a:p>
                  </a:txBody>
                  <a:tcPr marL="121920" marR="121920" marT="60960" marB="60960"/>
                </a:tc>
                <a:extLst>
                  <a:ext uri="{0D108BD9-81ED-4DB2-BD59-A6C34878D82A}">
                    <a16:rowId xmlns:a16="http://schemas.microsoft.com/office/drawing/2014/main" val="2195922261"/>
                  </a:ext>
                </a:extLst>
              </a:tr>
              <a:tr h="451985">
                <a:tc>
                  <a:txBody>
                    <a:bodyPr/>
                    <a:lstStyle/>
                    <a:p>
                      <a:r>
                        <a:rPr lang="en-AU" sz="2400" dirty="0"/>
                        <a:t>4</a:t>
                      </a:r>
                    </a:p>
                  </a:txBody>
                  <a:tcPr marL="121920" marR="121920" marT="60960" marB="60960"/>
                </a:tc>
                <a:tc>
                  <a:txBody>
                    <a:bodyPr/>
                    <a:lstStyle/>
                    <a:p>
                      <a:r>
                        <a:rPr lang="en-AU" sz="2400" dirty="0"/>
                        <a:t>Kushalagouda Patil</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400" dirty="0"/>
                        <a:t>01FE21BCI061</a:t>
                      </a:r>
                    </a:p>
                  </a:txBody>
                  <a:tcPr marL="121920" marR="121920" marT="60960" marB="60960"/>
                </a:tc>
                <a:tc>
                  <a:txBody>
                    <a:bodyPr/>
                    <a:lstStyle/>
                    <a:p>
                      <a:r>
                        <a:rPr lang="en-AU" sz="2400" dirty="0"/>
                        <a:t>151</a:t>
                      </a:r>
                    </a:p>
                  </a:txBody>
                  <a:tcPr marL="121920" marR="121920" marT="60960" marB="60960"/>
                </a:tc>
                <a:tc>
                  <a:txBody>
                    <a:bodyPr/>
                    <a:lstStyle/>
                    <a:p>
                      <a:r>
                        <a:rPr lang="en-AU" sz="2400" dirty="0"/>
                        <a:t>F</a:t>
                      </a:r>
                    </a:p>
                  </a:txBody>
                  <a:tcPr marL="121920" marR="121920" marT="60960" marB="60960"/>
                </a:tc>
                <a:extLst>
                  <a:ext uri="{0D108BD9-81ED-4DB2-BD59-A6C34878D82A}">
                    <a16:rowId xmlns:a16="http://schemas.microsoft.com/office/drawing/2014/main" val="3017921234"/>
                  </a:ext>
                </a:extLst>
              </a:tr>
              <a:tr h="495265">
                <a:tc>
                  <a:txBody>
                    <a:bodyPr/>
                    <a:lstStyle/>
                    <a:p>
                      <a:r>
                        <a:rPr lang="en-AU" sz="2400" dirty="0"/>
                        <a:t>5</a:t>
                      </a:r>
                    </a:p>
                  </a:txBody>
                  <a:tcPr marL="121920" marR="121920" marT="60960" marB="60960"/>
                </a:tc>
                <a:tc>
                  <a:txBody>
                    <a:bodyPr/>
                    <a:lstStyle/>
                    <a:p>
                      <a:r>
                        <a:rPr lang="en-AU" sz="2400" dirty="0"/>
                        <a:t>Girish Dongrekar</a:t>
                      </a: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400" dirty="0"/>
                        <a:t>01FE21BCI047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2400" dirty="0"/>
                    </a:p>
                  </a:txBody>
                  <a:tcPr marL="121920" marR="121920" marT="60960" marB="60960"/>
                </a:tc>
                <a:tc>
                  <a:txBody>
                    <a:bodyPr/>
                    <a:lstStyle/>
                    <a:p>
                      <a:r>
                        <a:rPr lang="en-AU" sz="2400" dirty="0"/>
                        <a:t>140</a:t>
                      </a:r>
                    </a:p>
                  </a:txBody>
                  <a:tcPr marL="121920" marR="121920" marT="60960" marB="60960"/>
                </a:tc>
                <a:tc>
                  <a:txBody>
                    <a:bodyPr/>
                    <a:lstStyle/>
                    <a:p>
                      <a:r>
                        <a:rPr lang="en-AU" sz="2400" dirty="0"/>
                        <a:t>F</a:t>
                      </a:r>
                    </a:p>
                  </a:txBody>
                  <a:tcPr marL="121920" marR="121920" marT="60960" marB="60960"/>
                </a:tc>
                <a:extLst>
                  <a:ext uri="{0D108BD9-81ED-4DB2-BD59-A6C34878D82A}">
                    <a16:rowId xmlns:a16="http://schemas.microsoft.com/office/drawing/2014/main" val="315918557"/>
                  </a:ext>
                </a:extLst>
              </a:tr>
            </a:tbl>
          </a:graphicData>
        </a:graphic>
      </p:graphicFrame>
    </p:spTree>
  </p:cSld>
  <p:clrMapOvr>
    <a:masterClrMapping/>
  </p:clrMapOvr>
  <p:transition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0"/>
            <a:ext cx="10566400" cy="1143000"/>
          </a:xfrm>
        </p:spPr>
        <p:txBody>
          <a:bodyPr>
            <a:normAutofit/>
          </a:bodyPr>
          <a:lstStyle/>
          <a:p>
            <a:pPr algn="l"/>
            <a:r>
              <a:rPr lang="en-US" sz="4267" b="1" dirty="0">
                <a:latin typeface="+mn-lt"/>
                <a:ea typeface="+mn-ea"/>
                <a:cs typeface="+mn-cs"/>
              </a:rPr>
              <a:t> Results </a:t>
            </a:r>
          </a:p>
        </p:txBody>
      </p:sp>
      <p:sp>
        <p:nvSpPr>
          <p:cNvPr id="5" name="Title 1"/>
          <p:cNvSpPr txBox="1">
            <a:spLocks/>
          </p:cNvSpPr>
          <p:nvPr/>
        </p:nvSpPr>
        <p:spPr>
          <a:xfrm>
            <a:off x="0" y="0"/>
            <a:ext cx="10972800" cy="1143000"/>
          </a:xfrm>
          <a:prstGeom prst="rect">
            <a:avLst/>
          </a:prstGeom>
        </p:spPr>
        <p:txBody>
          <a:bodyPr vert="horz" lIns="121920" tIns="60960" rIns="121920" bIns="60960" rtlCol="0" anchor="ctr">
            <a:normAutofit/>
          </a:bodyPr>
          <a:lstStyle/>
          <a:p>
            <a:pPr defTabSz="1219170">
              <a:spcBef>
                <a:spcPct val="0"/>
              </a:spcBef>
              <a:defRPr/>
            </a:pPr>
            <a:r>
              <a:rPr lang="en-US" sz="4800" b="1">
                <a:latin typeface="+mj-lt"/>
                <a:ea typeface="+mj-ea"/>
                <a:cs typeface="+mj-cs"/>
              </a:rPr>
              <a:t> </a:t>
            </a:r>
            <a:endParaRPr lang="en-US" sz="4800" dirty="0">
              <a:latin typeface="+mj-lt"/>
              <a:ea typeface="+mj-ea"/>
              <a:cs typeface="+mj-cs"/>
            </a:endParaRPr>
          </a:p>
        </p:txBody>
      </p:sp>
      <p:cxnSp>
        <p:nvCxnSpPr>
          <p:cNvPr id="8" name="Straight Connector 7">
            <a:extLst>
              <a:ext uri="{FF2B5EF4-FFF2-40B4-BE49-F238E27FC236}">
                <a16:creationId xmlns:a16="http://schemas.microsoft.com/office/drawing/2014/main" id="{60B7FDD2-7248-4025-B2FC-9D85E4784657}"/>
              </a:ext>
            </a:extLst>
          </p:cNvPr>
          <p:cNvCxnSpPr/>
          <p:nvPr/>
        </p:nvCxnSpPr>
        <p:spPr>
          <a:xfrm>
            <a:off x="198923" y="967614"/>
            <a:ext cx="11993077" cy="22964"/>
          </a:xfrm>
          <a:prstGeom prst="line">
            <a:avLst/>
          </a:prstGeom>
          <a:ln w="3175" cmpd="sng">
            <a:solidFill>
              <a:srgbClr val="E4948A"/>
            </a:solidFill>
          </a:ln>
        </p:spPr>
        <p:style>
          <a:lnRef idx="1">
            <a:schemeClr val="accent6"/>
          </a:lnRef>
          <a:fillRef idx="0">
            <a:schemeClr val="accent6"/>
          </a:fillRef>
          <a:effectRef idx="0">
            <a:schemeClr val="accent6"/>
          </a:effectRef>
          <a:fontRef idx="minor">
            <a:schemeClr val="tx1"/>
          </a:fontRef>
        </p:style>
      </p:cxnSp>
      <p:pic>
        <p:nvPicPr>
          <p:cNvPr id="9" name="Picture 8"/>
          <p:cNvPicPr/>
          <p:nvPr/>
        </p:nvPicPr>
        <p:blipFill>
          <a:blip r:embed="rId2"/>
          <a:stretch>
            <a:fillRect/>
          </a:stretch>
        </p:blipFill>
        <p:spPr>
          <a:xfrm>
            <a:off x="9216401" y="45997"/>
            <a:ext cx="2937623" cy="519153"/>
          </a:xfrm>
          <a:prstGeom prst="rect">
            <a:avLst/>
          </a:prstGeom>
        </p:spPr>
      </p:pic>
      <p:sp>
        <p:nvSpPr>
          <p:cNvPr id="3" name="AutoShape 2">
            <a:extLst>
              <a:ext uri="{FF2B5EF4-FFF2-40B4-BE49-F238E27FC236}">
                <a16:creationId xmlns:a16="http://schemas.microsoft.com/office/drawing/2014/main" id="{2092EA58-C592-34A1-5D00-BACB8E4A9915}"/>
              </a:ext>
            </a:extLst>
          </p:cNvPr>
          <p:cNvSpPr>
            <a:spLocks noChangeAspect="1" noChangeArrowheads="1"/>
          </p:cNvSpPr>
          <p:nvPr/>
        </p:nvSpPr>
        <p:spPr bwMode="auto">
          <a:xfrm>
            <a:off x="5892800" y="3225800"/>
            <a:ext cx="3352800" cy="3352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IN" sz="2400"/>
          </a:p>
        </p:txBody>
      </p:sp>
      <p:sp>
        <p:nvSpPr>
          <p:cNvPr id="6" name="AutoShape 4">
            <a:extLst>
              <a:ext uri="{FF2B5EF4-FFF2-40B4-BE49-F238E27FC236}">
                <a16:creationId xmlns:a16="http://schemas.microsoft.com/office/drawing/2014/main" id="{AB053822-6D60-D831-51EF-B0E1CF143BF1}"/>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IN" sz="2400"/>
          </a:p>
        </p:txBody>
      </p:sp>
      <p:pic>
        <p:nvPicPr>
          <p:cNvPr id="7" name="Picture 6">
            <a:extLst>
              <a:ext uri="{FF2B5EF4-FFF2-40B4-BE49-F238E27FC236}">
                <a16:creationId xmlns:a16="http://schemas.microsoft.com/office/drawing/2014/main" id="{E06B34CC-9168-92B0-7874-9D377F3A9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923" y="1821067"/>
            <a:ext cx="3732054" cy="3194083"/>
          </a:xfrm>
          <a:prstGeom prst="rect">
            <a:avLst/>
          </a:prstGeom>
        </p:spPr>
      </p:pic>
      <p:pic>
        <p:nvPicPr>
          <p:cNvPr id="13" name="Picture 12">
            <a:extLst>
              <a:ext uri="{FF2B5EF4-FFF2-40B4-BE49-F238E27FC236}">
                <a16:creationId xmlns:a16="http://schemas.microsoft.com/office/drawing/2014/main" id="{C16F60B9-156A-6A59-2DE2-15CE85C50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1073" y="1821066"/>
            <a:ext cx="3902767" cy="3194082"/>
          </a:xfrm>
          <a:prstGeom prst="rect">
            <a:avLst/>
          </a:prstGeom>
        </p:spPr>
      </p:pic>
      <p:pic>
        <p:nvPicPr>
          <p:cNvPr id="15" name="Picture 14">
            <a:extLst>
              <a:ext uri="{FF2B5EF4-FFF2-40B4-BE49-F238E27FC236}">
                <a16:creationId xmlns:a16="http://schemas.microsoft.com/office/drawing/2014/main" id="{6963FCD9-2FAC-F6D9-90FE-87E83AEDD6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4280" y="1821066"/>
            <a:ext cx="4056154" cy="3194082"/>
          </a:xfrm>
          <a:prstGeom prst="rect">
            <a:avLst/>
          </a:prstGeom>
        </p:spPr>
      </p:pic>
    </p:spTree>
    <p:extLst>
      <p:ext uri="{BB962C8B-B14F-4D97-AF65-F5344CB8AC3E}">
        <p14:creationId xmlns:p14="http://schemas.microsoft.com/office/powerpoint/2010/main" val="2572406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0"/>
            <a:ext cx="10566400" cy="1143000"/>
          </a:xfrm>
        </p:spPr>
        <p:txBody>
          <a:bodyPr>
            <a:normAutofit/>
          </a:bodyPr>
          <a:lstStyle/>
          <a:p>
            <a:pPr algn="l"/>
            <a:r>
              <a:rPr lang="en-US" sz="4267" b="1" dirty="0">
                <a:latin typeface="+mn-lt"/>
                <a:ea typeface="+mn-ea"/>
                <a:cs typeface="+mn-cs"/>
              </a:rPr>
              <a:t> Results </a:t>
            </a:r>
          </a:p>
        </p:txBody>
      </p:sp>
      <p:sp>
        <p:nvSpPr>
          <p:cNvPr id="5" name="Title 1"/>
          <p:cNvSpPr txBox="1">
            <a:spLocks/>
          </p:cNvSpPr>
          <p:nvPr/>
        </p:nvSpPr>
        <p:spPr>
          <a:xfrm>
            <a:off x="0" y="0"/>
            <a:ext cx="10972800" cy="1143000"/>
          </a:xfrm>
          <a:prstGeom prst="rect">
            <a:avLst/>
          </a:prstGeom>
        </p:spPr>
        <p:txBody>
          <a:bodyPr vert="horz" lIns="121920" tIns="60960" rIns="121920" bIns="60960" rtlCol="0" anchor="ctr">
            <a:normAutofit/>
          </a:bodyPr>
          <a:lstStyle/>
          <a:p>
            <a:pPr defTabSz="1219170">
              <a:spcBef>
                <a:spcPct val="0"/>
              </a:spcBef>
              <a:defRPr/>
            </a:pPr>
            <a:r>
              <a:rPr lang="en-US" sz="4800" b="1">
                <a:latin typeface="+mj-lt"/>
                <a:ea typeface="+mj-ea"/>
                <a:cs typeface="+mj-cs"/>
              </a:rPr>
              <a:t> </a:t>
            </a:r>
            <a:endParaRPr lang="en-US" sz="4800" dirty="0">
              <a:latin typeface="+mj-lt"/>
              <a:ea typeface="+mj-ea"/>
              <a:cs typeface="+mj-cs"/>
            </a:endParaRPr>
          </a:p>
        </p:txBody>
      </p:sp>
      <p:cxnSp>
        <p:nvCxnSpPr>
          <p:cNvPr id="8" name="Straight Connector 7">
            <a:extLst>
              <a:ext uri="{FF2B5EF4-FFF2-40B4-BE49-F238E27FC236}">
                <a16:creationId xmlns:a16="http://schemas.microsoft.com/office/drawing/2014/main" id="{60B7FDD2-7248-4025-B2FC-9D85E4784657}"/>
              </a:ext>
            </a:extLst>
          </p:cNvPr>
          <p:cNvCxnSpPr/>
          <p:nvPr/>
        </p:nvCxnSpPr>
        <p:spPr>
          <a:xfrm>
            <a:off x="198923" y="967614"/>
            <a:ext cx="11993077" cy="22964"/>
          </a:xfrm>
          <a:prstGeom prst="line">
            <a:avLst/>
          </a:prstGeom>
          <a:ln w="3175" cmpd="sng">
            <a:solidFill>
              <a:srgbClr val="E4948A"/>
            </a:solidFill>
          </a:ln>
        </p:spPr>
        <p:style>
          <a:lnRef idx="1">
            <a:schemeClr val="accent6"/>
          </a:lnRef>
          <a:fillRef idx="0">
            <a:schemeClr val="accent6"/>
          </a:fillRef>
          <a:effectRef idx="0">
            <a:schemeClr val="accent6"/>
          </a:effectRef>
          <a:fontRef idx="minor">
            <a:schemeClr val="tx1"/>
          </a:fontRef>
        </p:style>
      </p:cxnSp>
      <p:pic>
        <p:nvPicPr>
          <p:cNvPr id="9" name="Picture 8"/>
          <p:cNvPicPr/>
          <p:nvPr/>
        </p:nvPicPr>
        <p:blipFill>
          <a:blip r:embed="rId2"/>
          <a:stretch>
            <a:fillRect/>
          </a:stretch>
        </p:blipFill>
        <p:spPr>
          <a:xfrm>
            <a:off x="9216401" y="45997"/>
            <a:ext cx="2937623" cy="519153"/>
          </a:xfrm>
          <a:prstGeom prst="rect">
            <a:avLst/>
          </a:prstGeom>
        </p:spPr>
      </p:pic>
      <p:sp>
        <p:nvSpPr>
          <p:cNvPr id="3" name="AutoShape 2">
            <a:extLst>
              <a:ext uri="{FF2B5EF4-FFF2-40B4-BE49-F238E27FC236}">
                <a16:creationId xmlns:a16="http://schemas.microsoft.com/office/drawing/2014/main" id="{2092EA58-C592-34A1-5D00-BACB8E4A9915}"/>
              </a:ext>
            </a:extLst>
          </p:cNvPr>
          <p:cNvSpPr>
            <a:spLocks noChangeAspect="1" noChangeArrowheads="1"/>
          </p:cNvSpPr>
          <p:nvPr/>
        </p:nvSpPr>
        <p:spPr bwMode="auto">
          <a:xfrm>
            <a:off x="5892800" y="3225800"/>
            <a:ext cx="3352800" cy="3352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IN" sz="2400"/>
          </a:p>
        </p:txBody>
      </p:sp>
      <p:sp>
        <p:nvSpPr>
          <p:cNvPr id="6" name="AutoShape 4">
            <a:extLst>
              <a:ext uri="{FF2B5EF4-FFF2-40B4-BE49-F238E27FC236}">
                <a16:creationId xmlns:a16="http://schemas.microsoft.com/office/drawing/2014/main" id="{AB053822-6D60-D831-51EF-B0E1CF143BF1}"/>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IN" sz="2400"/>
          </a:p>
        </p:txBody>
      </p:sp>
      <p:sp>
        <p:nvSpPr>
          <p:cNvPr id="10" name="TextBox 9">
            <a:extLst>
              <a:ext uri="{FF2B5EF4-FFF2-40B4-BE49-F238E27FC236}">
                <a16:creationId xmlns:a16="http://schemas.microsoft.com/office/drawing/2014/main" id="{AF8EF4BA-1857-ACCD-888E-907EF2770116}"/>
              </a:ext>
            </a:extLst>
          </p:cNvPr>
          <p:cNvSpPr txBox="1"/>
          <p:nvPr/>
        </p:nvSpPr>
        <p:spPr>
          <a:xfrm>
            <a:off x="2876222" y="2351987"/>
            <a:ext cx="6033155" cy="1569660"/>
          </a:xfrm>
          <a:prstGeom prst="rect">
            <a:avLst/>
          </a:prstGeom>
          <a:noFill/>
        </p:spPr>
        <p:txBody>
          <a:bodyPr wrap="square" rtlCol="0">
            <a:spAutoFit/>
          </a:bodyPr>
          <a:lstStyle/>
          <a:p>
            <a:r>
              <a:rPr lang="en-US" sz="9600" dirty="0">
                <a:latin typeface="Bahnschrift" panose="020B0502040204020203" pitchFamily="34" charset="0"/>
              </a:rPr>
              <a:t>Thank You</a:t>
            </a:r>
            <a:endParaRPr lang="en-IN" sz="9600" dirty="0">
              <a:latin typeface="Bahnschrift" panose="020B0502040204020203" pitchFamily="34" charset="0"/>
            </a:endParaRPr>
          </a:p>
        </p:txBody>
      </p:sp>
    </p:spTree>
    <p:extLst>
      <p:ext uri="{BB962C8B-B14F-4D97-AF65-F5344CB8AC3E}">
        <p14:creationId xmlns:p14="http://schemas.microsoft.com/office/powerpoint/2010/main" val="3356882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0"/>
            <a:ext cx="10566400" cy="1143000"/>
          </a:xfrm>
        </p:spPr>
        <p:txBody>
          <a:bodyPr>
            <a:normAutofit/>
          </a:bodyPr>
          <a:lstStyle/>
          <a:p>
            <a:pPr algn="l"/>
            <a:r>
              <a:rPr lang="en-US" sz="4267" b="1" dirty="0">
                <a:latin typeface="+mn-lt"/>
                <a:ea typeface="+mn-ea"/>
                <a:cs typeface="+mn-cs"/>
              </a:rPr>
              <a:t>Problem Statement </a:t>
            </a:r>
          </a:p>
        </p:txBody>
      </p:sp>
      <p:sp>
        <p:nvSpPr>
          <p:cNvPr id="5" name="Title 1"/>
          <p:cNvSpPr txBox="1">
            <a:spLocks/>
          </p:cNvSpPr>
          <p:nvPr/>
        </p:nvSpPr>
        <p:spPr>
          <a:xfrm>
            <a:off x="0" y="0"/>
            <a:ext cx="10972800" cy="1143000"/>
          </a:xfrm>
          <a:prstGeom prst="rect">
            <a:avLst/>
          </a:prstGeom>
        </p:spPr>
        <p:txBody>
          <a:bodyPr vert="horz" lIns="121920" tIns="60960" rIns="121920" bIns="60960" rtlCol="0" anchor="ctr">
            <a:normAutofit/>
          </a:bodyPr>
          <a:lstStyle/>
          <a:p>
            <a:pPr defTabSz="1219170">
              <a:spcBef>
                <a:spcPct val="0"/>
              </a:spcBef>
              <a:defRPr/>
            </a:pPr>
            <a:r>
              <a:rPr lang="en-US" sz="4800" b="1">
                <a:latin typeface="+mj-lt"/>
                <a:ea typeface="+mj-ea"/>
                <a:cs typeface="+mj-cs"/>
              </a:rPr>
              <a:t> </a:t>
            </a:r>
            <a:endParaRPr lang="en-US" sz="4800" dirty="0">
              <a:latin typeface="+mj-lt"/>
              <a:ea typeface="+mj-ea"/>
              <a:cs typeface="+mj-cs"/>
            </a:endParaRPr>
          </a:p>
        </p:txBody>
      </p:sp>
      <p:cxnSp>
        <p:nvCxnSpPr>
          <p:cNvPr id="8" name="Straight Connector 7">
            <a:extLst>
              <a:ext uri="{FF2B5EF4-FFF2-40B4-BE49-F238E27FC236}">
                <a16:creationId xmlns:a16="http://schemas.microsoft.com/office/drawing/2014/main" id="{60B7FDD2-7248-4025-B2FC-9D85E4784657}"/>
              </a:ext>
            </a:extLst>
          </p:cNvPr>
          <p:cNvCxnSpPr/>
          <p:nvPr/>
        </p:nvCxnSpPr>
        <p:spPr>
          <a:xfrm>
            <a:off x="198923" y="967614"/>
            <a:ext cx="11993077" cy="22964"/>
          </a:xfrm>
          <a:prstGeom prst="line">
            <a:avLst/>
          </a:prstGeom>
          <a:ln w="3175" cmpd="sng">
            <a:solidFill>
              <a:srgbClr val="E4948A"/>
            </a:solidFill>
          </a:ln>
        </p:spPr>
        <p:style>
          <a:lnRef idx="1">
            <a:schemeClr val="accent6"/>
          </a:lnRef>
          <a:fillRef idx="0">
            <a:schemeClr val="accent6"/>
          </a:fillRef>
          <a:effectRef idx="0">
            <a:schemeClr val="accent6"/>
          </a:effectRef>
          <a:fontRef idx="minor">
            <a:schemeClr val="tx1"/>
          </a:fontRef>
        </p:style>
      </p:cxnSp>
      <p:pic>
        <p:nvPicPr>
          <p:cNvPr id="10" name="Picture 9"/>
          <p:cNvPicPr/>
          <p:nvPr/>
        </p:nvPicPr>
        <p:blipFill>
          <a:blip r:embed="rId2"/>
          <a:stretch>
            <a:fillRect/>
          </a:stretch>
        </p:blipFill>
        <p:spPr>
          <a:xfrm>
            <a:off x="9216401" y="45997"/>
            <a:ext cx="2937623" cy="519153"/>
          </a:xfrm>
          <a:prstGeom prst="rect">
            <a:avLst/>
          </a:prstGeom>
        </p:spPr>
      </p:pic>
      <p:sp>
        <p:nvSpPr>
          <p:cNvPr id="7" name="Content Placeholder 6">
            <a:extLst>
              <a:ext uri="{FF2B5EF4-FFF2-40B4-BE49-F238E27FC236}">
                <a16:creationId xmlns:a16="http://schemas.microsoft.com/office/drawing/2014/main" id="{13C543F8-7509-6301-A8FB-C4941949AE08}"/>
              </a:ext>
            </a:extLst>
          </p:cNvPr>
          <p:cNvSpPr>
            <a:spLocks noGrp="1"/>
          </p:cNvSpPr>
          <p:nvPr>
            <p:ph idx="1"/>
          </p:nvPr>
        </p:nvSpPr>
        <p:spPr>
          <a:xfrm>
            <a:off x="274557" y="1401102"/>
            <a:ext cx="11841807" cy="4525963"/>
          </a:xfrm>
        </p:spPr>
        <p:txBody>
          <a:bodyPr>
            <a:normAutofit/>
          </a:bodyPr>
          <a:lstStyle/>
          <a:p>
            <a:pPr marL="0" indent="0">
              <a:buNone/>
            </a:pPr>
            <a:r>
              <a:rPr lang="en-US" sz="3200" dirty="0">
                <a:latin typeface="Bahnschrift" panose="020B0502040204020203" pitchFamily="34" charset="0"/>
              </a:rPr>
              <a:t>Develop an online exam cheat detection model, that is used for monitoring, identity verification, gadget detection and eye movement tracking.</a:t>
            </a:r>
            <a:endParaRPr lang="en-IN" sz="3200" dirty="0">
              <a:latin typeface="Bahnschrift" panose="020B0502040204020203" pitchFamily="34" charset="0"/>
            </a:endParaRPr>
          </a:p>
        </p:txBody>
      </p:sp>
    </p:spTree>
    <p:extLst>
      <p:ext uri="{BB962C8B-B14F-4D97-AF65-F5344CB8AC3E}">
        <p14:creationId xmlns:p14="http://schemas.microsoft.com/office/powerpoint/2010/main" val="2183721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0"/>
            <a:ext cx="10566400" cy="1143000"/>
          </a:xfrm>
        </p:spPr>
        <p:txBody>
          <a:bodyPr>
            <a:normAutofit/>
          </a:bodyPr>
          <a:lstStyle/>
          <a:p>
            <a:pPr algn="l"/>
            <a:r>
              <a:rPr lang="en-US" sz="4267" b="1" dirty="0">
                <a:latin typeface="+mn-lt"/>
                <a:ea typeface="+mn-ea"/>
                <a:cs typeface="+mn-cs"/>
              </a:rPr>
              <a:t>Objectives </a:t>
            </a:r>
          </a:p>
        </p:txBody>
      </p:sp>
      <p:sp>
        <p:nvSpPr>
          <p:cNvPr id="5" name="Title 1"/>
          <p:cNvSpPr txBox="1">
            <a:spLocks/>
          </p:cNvSpPr>
          <p:nvPr/>
        </p:nvSpPr>
        <p:spPr>
          <a:xfrm>
            <a:off x="0" y="0"/>
            <a:ext cx="10972800" cy="1143000"/>
          </a:xfrm>
          <a:prstGeom prst="rect">
            <a:avLst/>
          </a:prstGeom>
        </p:spPr>
        <p:txBody>
          <a:bodyPr vert="horz" lIns="121920" tIns="60960" rIns="121920" bIns="60960" rtlCol="0" anchor="ctr">
            <a:normAutofit/>
          </a:bodyPr>
          <a:lstStyle/>
          <a:p>
            <a:pPr defTabSz="1219170">
              <a:spcBef>
                <a:spcPct val="0"/>
              </a:spcBef>
              <a:defRPr/>
            </a:pPr>
            <a:r>
              <a:rPr lang="en-US" sz="4800" b="1">
                <a:latin typeface="+mj-lt"/>
                <a:ea typeface="+mj-ea"/>
                <a:cs typeface="+mj-cs"/>
              </a:rPr>
              <a:t> </a:t>
            </a:r>
            <a:endParaRPr lang="en-US" sz="4800" dirty="0">
              <a:latin typeface="+mj-lt"/>
              <a:ea typeface="+mj-ea"/>
              <a:cs typeface="+mj-cs"/>
            </a:endParaRPr>
          </a:p>
        </p:txBody>
      </p:sp>
      <p:cxnSp>
        <p:nvCxnSpPr>
          <p:cNvPr id="8" name="Straight Connector 7">
            <a:extLst>
              <a:ext uri="{FF2B5EF4-FFF2-40B4-BE49-F238E27FC236}">
                <a16:creationId xmlns:a16="http://schemas.microsoft.com/office/drawing/2014/main" id="{60B7FDD2-7248-4025-B2FC-9D85E4784657}"/>
              </a:ext>
            </a:extLst>
          </p:cNvPr>
          <p:cNvCxnSpPr/>
          <p:nvPr/>
        </p:nvCxnSpPr>
        <p:spPr>
          <a:xfrm>
            <a:off x="198923" y="967614"/>
            <a:ext cx="11993077" cy="22964"/>
          </a:xfrm>
          <a:prstGeom prst="line">
            <a:avLst/>
          </a:prstGeom>
          <a:ln w="3175" cmpd="sng">
            <a:solidFill>
              <a:srgbClr val="E4948A"/>
            </a:solidFill>
          </a:ln>
        </p:spPr>
        <p:style>
          <a:lnRef idx="1">
            <a:schemeClr val="accent6"/>
          </a:lnRef>
          <a:fillRef idx="0">
            <a:schemeClr val="accent6"/>
          </a:fillRef>
          <a:effectRef idx="0">
            <a:schemeClr val="accent6"/>
          </a:effectRef>
          <a:fontRef idx="minor">
            <a:schemeClr val="tx1"/>
          </a:fontRef>
        </p:style>
      </p:cxnSp>
      <p:pic>
        <p:nvPicPr>
          <p:cNvPr id="9" name="Picture 8"/>
          <p:cNvPicPr/>
          <p:nvPr/>
        </p:nvPicPr>
        <p:blipFill>
          <a:blip r:embed="rId3"/>
          <a:stretch>
            <a:fillRect/>
          </a:stretch>
        </p:blipFill>
        <p:spPr>
          <a:xfrm>
            <a:off x="9216401" y="45997"/>
            <a:ext cx="2937623" cy="519153"/>
          </a:xfrm>
          <a:prstGeom prst="rect">
            <a:avLst/>
          </a:prstGeom>
        </p:spPr>
      </p:pic>
      <p:sp>
        <p:nvSpPr>
          <p:cNvPr id="4" name="TextBox 3">
            <a:extLst>
              <a:ext uri="{FF2B5EF4-FFF2-40B4-BE49-F238E27FC236}">
                <a16:creationId xmlns:a16="http://schemas.microsoft.com/office/drawing/2014/main" id="{A92DB147-DB79-581C-F6F4-2417DA729849}"/>
              </a:ext>
            </a:extLst>
          </p:cNvPr>
          <p:cNvSpPr txBox="1"/>
          <p:nvPr/>
        </p:nvSpPr>
        <p:spPr>
          <a:xfrm>
            <a:off x="336324" y="1188997"/>
            <a:ext cx="11718273" cy="5201424"/>
          </a:xfrm>
          <a:prstGeom prst="rect">
            <a:avLst/>
          </a:prstGeom>
          <a:noFill/>
        </p:spPr>
        <p:txBody>
          <a:bodyPr wrap="square">
            <a:spAutoFit/>
          </a:bodyPr>
          <a:lstStyle/>
          <a:p>
            <a:pPr marL="342900" indent="-342900">
              <a:buFont typeface="Arial" panose="020B0604020202020204" pitchFamily="34" charset="0"/>
              <a:buChar char="•"/>
            </a:pPr>
            <a:r>
              <a:rPr lang="en-US" sz="2800" dirty="0">
                <a:latin typeface="Bahnschrift" panose="020B0502040204020203" pitchFamily="34" charset="0"/>
              </a:rPr>
              <a:t>Develop a robust algorithm to detect multiple persons in webcam feed.</a:t>
            </a:r>
          </a:p>
          <a:p>
            <a:pPr marL="342900" indent="-342900">
              <a:buFont typeface="Arial" panose="020B0604020202020204" pitchFamily="34" charset="0"/>
              <a:buChar char="•"/>
            </a:pPr>
            <a:endParaRPr lang="en-US" sz="2800" dirty="0">
              <a:latin typeface="Bahnschrift" panose="020B0502040204020203" pitchFamily="34" charset="0"/>
            </a:endParaRPr>
          </a:p>
          <a:p>
            <a:pPr marL="342900" indent="-342900">
              <a:buFont typeface="Arial" panose="020B0604020202020204" pitchFamily="34" charset="0"/>
              <a:buChar char="•"/>
            </a:pPr>
            <a:r>
              <a:rPr lang="en-US" sz="2800" dirty="0">
                <a:latin typeface="Bahnschrift" panose="020B0502040204020203" pitchFamily="34" charset="0"/>
              </a:rPr>
              <a:t>Implement a model to recognize unauthorized electronic devices.</a:t>
            </a:r>
          </a:p>
          <a:p>
            <a:pPr marL="342900" indent="-342900">
              <a:buFont typeface="Arial" panose="020B0604020202020204" pitchFamily="34" charset="0"/>
              <a:buChar char="•"/>
            </a:pPr>
            <a:endParaRPr lang="en-US" sz="2800" dirty="0">
              <a:latin typeface="Bahnschrift" panose="020B0502040204020203" pitchFamily="34" charset="0"/>
            </a:endParaRPr>
          </a:p>
          <a:p>
            <a:pPr marL="342900" indent="-342900">
              <a:buFont typeface="Arial" panose="020B0604020202020204" pitchFamily="34" charset="0"/>
              <a:buChar char="•"/>
            </a:pPr>
            <a:r>
              <a:rPr lang="en-US" sz="2800" dirty="0">
                <a:latin typeface="Bahnschrift" panose="020B0502040204020203" pitchFamily="34" charset="0"/>
              </a:rPr>
              <a:t>Implement a model to track the eye movement.</a:t>
            </a:r>
          </a:p>
          <a:p>
            <a:pPr marL="342900" indent="-342900">
              <a:buFont typeface="Arial" panose="020B0604020202020204" pitchFamily="34" charset="0"/>
              <a:buChar char="•"/>
            </a:pPr>
            <a:endParaRPr lang="en-US" sz="2800" dirty="0">
              <a:latin typeface="Bahnschrift" panose="020B0502040204020203" pitchFamily="34" charset="0"/>
            </a:endParaRPr>
          </a:p>
          <a:p>
            <a:pPr marL="342900" indent="-342900">
              <a:buFont typeface="Arial" panose="020B0604020202020204" pitchFamily="34" charset="0"/>
              <a:buChar char="•"/>
            </a:pPr>
            <a:r>
              <a:rPr lang="en-US" sz="2800" dirty="0">
                <a:latin typeface="Bahnschrift" panose="020B0502040204020203" pitchFamily="34" charset="0"/>
              </a:rPr>
              <a:t>Integrate an alert mechanism for prompt notification of cheating behavior.</a:t>
            </a:r>
          </a:p>
          <a:p>
            <a:pPr marL="342900" indent="-342900">
              <a:buFont typeface="Arial" panose="020B0604020202020204" pitchFamily="34" charset="0"/>
              <a:buChar char="•"/>
            </a:pPr>
            <a:endParaRPr lang="en-US" sz="2800" dirty="0">
              <a:latin typeface="Bahnschrift" panose="020B0502040204020203" pitchFamily="34" charset="0"/>
            </a:endParaRPr>
          </a:p>
          <a:p>
            <a:pPr marL="342900" indent="-342900">
              <a:buFont typeface="Arial" panose="020B0604020202020204" pitchFamily="34" charset="0"/>
              <a:buChar char="•"/>
            </a:pPr>
            <a:r>
              <a:rPr lang="en-US" sz="2800" dirty="0">
                <a:latin typeface="Bahnschrift" panose="020B0502040204020203" pitchFamily="34" charset="0"/>
              </a:rPr>
              <a:t>Optimize the model for real-time processing and scalability.</a:t>
            </a:r>
          </a:p>
          <a:p>
            <a:endParaRPr lang="en-US" sz="2400" dirty="0">
              <a:latin typeface="Bahnschrift" panose="020B0502040204020203" pitchFamily="34" charset="0"/>
            </a:endParaRPr>
          </a:p>
        </p:txBody>
      </p:sp>
    </p:spTree>
    <p:extLst>
      <p:ext uri="{BB962C8B-B14F-4D97-AF65-F5344CB8AC3E}">
        <p14:creationId xmlns:p14="http://schemas.microsoft.com/office/powerpoint/2010/main" val="426354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0"/>
            <a:ext cx="10566400" cy="1143000"/>
          </a:xfrm>
        </p:spPr>
        <p:txBody>
          <a:bodyPr>
            <a:normAutofit/>
          </a:bodyPr>
          <a:lstStyle/>
          <a:p>
            <a:pPr algn="l"/>
            <a:r>
              <a:rPr lang="en-US" sz="4267" b="1" dirty="0">
                <a:latin typeface="+mn-lt"/>
                <a:ea typeface="+mn-ea"/>
                <a:cs typeface="+mn-cs"/>
              </a:rPr>
              <a:t> System Diagram</a:t>
            </a:r>
          </a:p>
        </p:txBody>
      </p:sp>
      <p:sp>
        <p:nvSpPr>
          <p:cNvPr id="5" name="Title 1"/>
          <p:cNvSpPr txBox="1">
            <a:spLocks/>
          </p:cNvSpPr>
          <p:nvPr/>
        </p:nvSpPr>
        <p:spPr>
          <a:xfrm>
            <a:off x="0" y="0"/>
            <a:ext cx="10972800" cy="1143000"/>
          </a:xfrm>
          <a:prstGeom prst="rect">
            <a:avLst/>
          </a:prstGeom>
        </p:spPr>
        <p:txBody>
          <a:bodyPr vert="horz" lIns="121920" tIns="60960" rIns="121920" bIns="60960" rtlCol="0" anchor="ctr">
            <a:normAutofit/>
          </a:bodyPr>
          <a:lstStyle/>
          <a:p>
            <a:pPr defTabSz="1219170">
              <a:spcBef>
                <a:spcPct val="0"/>
              </a:spcBef>
              <a:defRPr/>
            </a:pPr>
            <a:r>
              <a:rPr lang="en-US" sz="4800" b="1">
                <a:latin typeface="+mj-lt"/>
                <a:ea typeface="+mj-ea"/>
                <a:cs typeface="+mj-cs"/>
              </a:rPr>
              <a:t> </a:t>
            </a:r>
            <a:endParaRPr lang="en-US" sz="4800" dirty="0">
              <a:latin typeface="+mj-lt"/>
              <a:ea typeface="+mj-ea"/>
              <a:cs typeface="+mj-cs"/>
            </a:endParaRPr>
          </a:p>
        </p:txBody>
      </p:sp>
      <p:cxnSp>
        <p:nvCxnSpPr>
          <p:cNvPr id="8" name="Straight Connector 7">
            <a:extLst>
              <a:ext uri="{FF2B5EF4-FFF2-40B4-BE49-F238E27FC236}">
                <a16:creationId xmlns:a16="http://schemas.microsoft.com/office/drawing/2014/main" id="{60B7FDD2-7248-4025-B2FC-9D85E4784657}"/>
              </a:ext>
            </a:extLst>
          </p:cNvPr>
          <p:cNvCxnSpPr/>
          <p:nvPr/>
        </p:nvCxnSpPr>
        <p:spPr>
          <a:xfrm>
            <a:off x="198923" y="967614"/>
            <a:ext cx="11993077" cy="22964"/>
          </a:xfrm>
          <a:prstGeom prst="line">
            <a:avLst/>
          </a:prstGeom>
          <a:ln w="3175" cmpd="sng">
            <a:solidFill>
              <a:srgbClr val="E4948A"/>
            </a:solidFill>
          </a:ln>
        </p:spPr>
        <p:style>
          <a:lnRef idx="1">
            <a:schemeClr val="accent6"/>
          </a:lnRef>
          <a:fillRef idx="0">
            <a:schemeClr val="accent6"/>
          </a:fillRef>
          <a:effectRef idx="0">
            <a:schemeClr val="accent6"/>
          </a:effectRef>
          <a:fontRef idx="minor">
            <a:schemeClr val="tx1"/>
          </a:fontRef>
        </p:style>
      </p:cxnSp>
      <p:pic>
        <p:nvPicPr>
          <p:cNvPr id="9" name="Picture 8"/>
          <p:cNvPicPr/>
          <p:nvPr/>
        </p:nvPicPr>
        <p:blipFill>
          <a:blip r:embed="rId2"/>
          <a:stretch>
            <a:fillRect/>
          </a:stretch>
        </p:blipFill>
        <p:spPr>
          <a:xfrm>
            <a:off x="9216401" y="45997"/>
            <a:ext cx="2937623" cy="519153"/>
          </a:xfrm>
          <a:prstGeom prst="rect">
            <a:avLst/>
          </a:prstGeom>
        </p:spPr>
      </p:pic>
      <p:sp>
        <p:nvSpPr>
          <p:cNvPr id="3" name="AutoShape 2">
            <a:extLst>
              <a:ext uri="{FF2B5EF4-FFF2-40B4-BE49-F238E27FC236}">
                <a16:creationId xmlns:a16="http://schemas.microsoft.com/office/drawing/2014/main" id="{2092EA58-C592-34A1-5D00-BACB8E4A9915}"/>
              </a:ext>
            </a:extLst>
          </p:cNvPr>
          <p:cNvSpPr>
            <a:spLocks noChangeAspect="1" noChangeArrowheads="1"/>
          </p:cNvSpPr>
          <p:nvPr/>
        </p:nvSpPr>
        <p:spPr bwMode="auto">
          <a:xfrm>
            <a:off x="5892800" y="3225800"/>
            <a:ext cx="3352800" cy="3352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IN" sz="2400"/>
          </a:p>
        </p:txBody>
      </p:sp>
      <p:sp>
        <p:nvSpPr>
          <p:cNvPr id="6" name="AutoShape 4">
            <a:extLst>
              <a:ext uri="{FF2B5EF4-FFF2-40B4-BE49-F238E27FC236}">
                <a16:creationId xmlns:a16="http://schemas.microsoft.com/office/drawing/2014/main" id="{AB053822-6D60-D831-51EF-B0E1CF143BF1}"/>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IN" sz="2400"/>
          </a:p>
        </p:txBody>
      </p:sp>
      <p:pic>
        <p:nvPicPr>
          <p:cNvPr id="7" name="Picture 6">
            <a:extLst>
              <a:ext uri="{FF2B5EF4-FFF2-40B4-BE49-F238E27FC236}">
                <a16:creationId xmlns:a16="http://schemas.microsoft.com/office/drawing/2014/main" id="{6D1D3632-FFA0-6AC9-0FF9-E6646898CD68}"/>
              </a:ext>
            </a:extLst>
          </p:cNvPr>
          <p:cNvPicPr>
            <a:picLocks noChangeAspect="1"/>
          </p:cNvPicPr>
          <p:nvPr/>
        </p:nvPicPr>
        <p:blipFill>
          <a:blip r:embed="rId3"/>
          <a:stretch>
            <a:fillRect/>
          </a:stretch>
        </p:blipFill>
        <p:spPr>
          <a:xfrm>
            <a:off x="4090987" y="1281358"/>
            <a:ext cx="4010025" cy="5162550"/>
          </a:xfrm>
          <a:prstGeom prst="rect">
            <a:avLst/>
          </a:prstGeom>
        </p:spPr>
      </p:pic>
    </p:spTree>
    <p:extLst>
      <p:ext uri="{BB962C8B-B14F-4D97-AF65-F5344CB8AC3E}">
        <p14:creationId xmlns:p14="http://schemas.microsoft.com/office/powerpoint/2010/main" val="390824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01022DE3-9647-A9E7-BE7A-2881DF411EFC}"/>
              </a:ext>
            </a:extLst>
          </p:cNvPr>
          <p:cNvSpPr>
            <a:spLocks noGrp="1"/>
          </p:cNvSpPr>
          <p:nvPr>
            <p:ph type="title"/>
          </p:nvPr>
        </p:nvSpPr>
        <p:spPr>
          <a:xfrm>
            <a:off x="377825" y="142875"/>
            <a:ext cx="10515600" cy="917575"/>
          </a:xfrm>
        </p:spPr>
        <p:txBody>
          <a:bodyPr/>
          <a:lstStyle/>
          <a:p>
            <a:r>
              <a:rPr lang="en-US" altLang="en-US" b="1"/>
              <a:t>Model Architecture</a:t>
            </a:r>
            <a:endParaRPr lang="en-IN" altLang="en-US" b="1"/>
          </a:p>
        </p:txBody>
      </p:sp>
      <p:sp>
        <p:nvSpPr>
          <p:cNvPr id="4" name="Date Placeholder 3">
            <a:extLst>
              <a:ext uri="{FF2B5EF4-FFF2-40B4-BE49-F238E27FC236}">
                <a16:creationId xmlns:a16="http://schemas.microsoft.com/office/drawing/2014/main" id="{89B25F33-DD62-20C8-02E4-D02329A46E1E}"/>
              </a:ext>
            </a:extLst>
          </p:cNvPr>
          <p:cNvSpPr>
            <a:spLocks noGrp="1"/>
          </p:cNvSpPr>
          <p:nvPr>
            <p:ph type="dt" sz="quarter" idx="10"/>
          </p:nvPr>
        </p:nvSpPr>
        <p:spPr/>
        <p:txBody>
          <a:bodyPr/>
          <a:lstStyle/>
          <a:p>
            <a:pPr>
              <a:defRPr/>
            </a:pPr>
            <a:fld id="{4CE04FAB-D1DE-42D8-9182-1F68B794E7A0}" type="datetime1">
              <a:rPr lang="en-IN"/>
              <a:pPr>
                <a:defRPr/>
              </a:pPr>
              <a:t>26-06-2024</a:t>
            </a:fld>
            <a:endParaRPr lang="en-IN"/>
          </a:p>
        </p:txBody>
      </p:sp>
      <p:sp>
        <p:nvSpPr>
          <p:cNvPr id="5" name="Footer Placeholder 4">
            <a:extLst>
              <a:ext uri="{FF2B5EF4-FFF2-40B4-BE49-F238E27FC236}">
                <a16:creationId xmlns:a16="http://schemas.microsoft.com/office/drawing/2014/main" id="{98760356-F06A-A36D-7EEC-3BAEDE11776F}"/>
              </a:ext>
            </a:extLst>
          </p:cNvPr>
          <p:cNvSpPr>
            <a:spLocks noGrp="1"/>
          </p:cNvSpPr>
          <p:nvPr>
            <p:ph type="ftr" sz="quarter" idx="11"/>
          </p:nvPr>
        </p:nvSpPr>
        <p:spPr/>
        <p:txBody>
          <a:bodyPr/>
          <a:lstStyle/>
          <a:p>
            <a:pPr>
              <a:defRPr/>
            </a:pPr>
            <a:r>
              <a:rPr lang="en-IN"/>
              <a:t>School of Computer Science and Engineering</a:t>
            </a:r>
          </a:p>
        </p:txBody>
      </p:sp>
      <p:sp>
        <p:nvSpPr>
          <p:cNvPr id="7173" name="Slide Number Placeholder 5">
            <a:extLst>
              <a:ext uri="{FF2B5EF4-FFF2-40B4-BE49-F238E27FC236}">
                <a16:creationId xmlns:a16="http://schemas.microsoft.com/office/drawing/2014/main" id="{A1729BD2-F2ED-40B8-823B-ABDE619800A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fld id="{14C9F571-0F37-40C4-A3D5-4C528235A79B}" type="slidenum">
              <a:rPr lang="en-IN" altLang="en-US" sz="1200" smtClean="0">
                <a:solidFill>
                  <a:srgbClr val="898989"/>
                </a:solidFill>
              </a:rPr>
              <a:pPr>
                <a:lnSpc>
                  <a:spcPct val="100000"/>
                </a:lnSpc>
                <a:spcBef>
                  <a:spcPct val="0"/>
                </a:spcBef>
                <a:buFontTx/>
                <a:buNone/>
              </a:pPr>
              <a:t>5</a:t>
            </a:fld>
            <a:endParaRPr lang="en-IN" altLang="en-US" sz="1200">
              <a:solidFill>
                <a:srgbClr val="898989"/>
              </a:solidFill>
            </a:endParaRPr>
          </a:p>
        </p:txBody>
      </p:sp>
      <p:pic>
        <p:nvPicPr>
          <p:cNvPr id="7174" name="Picture 7" descr="kle tech logo">
            <a:extLst>
              <a:ext uri="{FF2B5EF4-FFF2-40B4-BE49-F238E27FC236}">
                <a16:creationId xmlns:a16="http://schemas.microsoft.com/office/drawing/2014/main" id="{3E52F9F0-49ED-5794-B097-50362EAE3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4313" y="74613"/>
            <a:ext cx="2895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2">
            <a:extLst>
              <a:ext uri="{FF2B5EF4-FFF2-40B4-BE49-F238E27FC236}">
                <a16:creationId xmlns:a16="http://schemas.microsoft.com/office/drawing/2014/main" id="{8457DF7E-315F-F8C9-04D0-40B457970B3D}"/>
              </a:ext>
            </a:extLst>
          </p:cNvPr>
          <p:cNvSpPr/>
          <p:nvPr/>
        </p:nvSpPr>
        <p:spPr bwMode="auto">
          <a:xfrm>
            <a:off x="85725" y="884238"/>
            <a:ext cx="11993563" cy="20637"/>
          </a:xfrm>
          <a:prstGeom prst="line">
            <a:avLst/>
          </a:prstGeom>
          <a:ln w="3240">
            <a:solidFill>
              <a:srgbClr val="E4948A"/>
            </a:solidFill>
          </a:ln>
        </p:spPr>
        <p:style>
          <a:lnRef idx="1">
            <a:schemeClr val="accent6"/>
          </a:lnRef>
          <a:fillRef idx="0">
            <a:schemeClr val="accent6"/>
          </a:fillRef>
          <a:effectRef idx="0">
            <a:schemeClr val="accent6"/>
          </a:effectRef>
          <a:fontRef idx="minor"/>
        </p:style>
        <p:txBody>
          <a:bodyPr/>
          <a:lstStyle/>
          <a:p>
            <a:pPr>
              <a:defRPr/>
            </a:pPr>
            <a:endParaRPr lang="en-IN"/>
          </a:p>
        </p:txBody>
      </p:sp>
      <p:pic>
        <p:nvPicPr>
          <p:cNvPr id="2" name="Picture 1">
            <a:extLst>
              <a:ext uri="{FF2B5EF4-FFF2-40B4-BE49-F238E27FC236}">
                <a16:creationId xmlns:a16="http://schemas.microsoft.com/office/drawing/2014/main" id="{4F619437-31F9-3C0A-2960-FFD065553F0F}"/>
              </a:ext>
            </a:extLst>
          </p:cNvPr>
          <p:cNvPicPr>
            <a:picLocks noChangeAspect="1"/>
          </p:cNvPicPr>
          <p:nvPr/>
        </p:nvPicPr>
        <p:blipFill>
          <a:blip r:embed="rId3"/>
          <a:stretch>
            <a:fillRect/>
          </a:stretch>
        </p:blipFill>
        <p:spPr>
          <a:xfrm>
            <a:off x="838200" y="1516445"/>
            <a:ext cx="10515600" cy="422833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8617AE66-BBC4-A755-7779-8C1977BFF1E4}"/>
              </a:ext>
            </a:extLst>
          </p:cNvPr>
          <p:cNvSpPr>
            <a:spLocks noGrp="1"/>
          </p:cNvSpPr>
          <p:nvPr>
            <p:ph type="title"/>
          </p:nvPr>
        </p:nvSpPr>
        <p:spPr>
          <a:xfrm>
            <a:off x="377825" y="188913"/>
            <a:ext cx="10515600" cy="917575"/>
          </a:xfrm>
        </p:spPr>
        <p:txBody>
          <a:bodyPr/>
          <a:lstStyle/>
          <a:p>
            <a:r>
              <a:rPr lang="en-US" altLang="en-US" b="1"/>
              <a:t>Data Description</a:t>
            </a:r>
            <a:endParaRPr lang="en-IN" altLang="en-US" b="1"/>
          </a:p>
        </p:txBody>
      </p:sp>
      <p:sp>
        <p:nvSpPr>
          <p:cNvPr id="4" name="Date Placeholder 3">
            <a:extLst>
              <a:ext uri="{FF2B5EF4-FFF2-40B4-BE49-F238E27FC236}">
                <a16:creationId xmlns:a16="http://schemas.microsoft.com/office/drawing/2014/main" id="{1B66B6BB-6B3E-6D31-1F90-4538E42975A6}"/>
              </a:ext>
            </a:extLst>
          </p:cNvPr>
          <p:cNvSpPr>
            <a:spLocks noGrp="1"/>
          </p:cNvSpPr>
          <p:nvPr>
            <p:ph type="dt" sz="quarter" idx="10"/>
          </p:nvPr>
        </p:nvSpPr>
        <p:spPr/>
        <p:txBody>
          <a:bodyPr/>
          <a:lstStyle/>
          <a:p>
            <a:pPr>
              <a:defRPr/>
            </a:pPr>
            <a:fld id="{4CE04FAB-D1DE-42D8-9182-1F68B794E7A0}" type="datetime1">
              <a:rPr lang="en-IN"/>
              <a:pPr>
                <a:defRPr/>
              </a:pPr>
              <a:t>26-06-2024</a:t>
            </a:fld>
            <a:endParaRPr lang="en-IN" dirty="0"/>
          </a:p>
        </p:txBody>
      </p:sp>
      <p:sp>
        <p:nvSpPr>
          <p:cNvPr id="5" name="Footer Placeholder 4">
            <a:extLst>
              <a:ext uri="{FF2B5EF4-FFF2-40B4-BE49-F238E27FC236}">
                <a16:creationId xmlns:a16="http://schemas.microsoft.com/office/drawing/2014/main" id="{06811D46-FFBA-CB86-852A-F47DF069211F}"/>
              </a:ext>
            </a:extLst>
          </p:cNvPr>
          <p:cNvSpPr>
            <a:spLocks noGrp="1"/>
          </p:cNvSpPr>
          <p:nvPr>
            <p:ph type="ftr" sz="quarter" idx="11"/>
          </p:nvPr>
        </p:nvSpPr>
        <p:spPr/>
        <p:txBody>
          <a:bodyPr/>
          <a:lstStyle/>
          <a:p>
            <a:pPr>
              <a:defRPr/>
            </a:pPr>
            <a:r>
              <a:rPr lang="en-IN"/>
              <a:t>School of Computer Science and Engineering</a:t>
            </a:r>
          </a:p>
        </p:txBody>
      </p:sp>
      <p:sp>
        <p:nvSpPr>
          <p:cNvPr id="8197" name="Slide Number Placeholder 5">
            <a:extLst>
              <a:ext uri="{FF2B5EF4-FFF2-40B4-BE49-F238E27FC236}">
                <a16:creationId xmlns:a16="http://schemas.microsoft.com/office/drawing/2014/main" id="{49C08BF3-F51E-83E9-54D8-90D05A37110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fld id="{7721BD24-6EB4-4C17-8DE2-5880D4D012F7}" type="slidenum">
              <a:rPr lang="en-IN" altLang="en-US" sz="1200" smtClean="0">
                <a:solidFill>
                  <a:srgbClr val="898989"/>
                </a:solidFill>
              </a:rPr>
              <a:pPr>
                <a:lnSpc>
                  <a:spcPct val="100000"/>
                </a:lnSpc>
                <a:spcBef>
                  <a:spcPct val="0"/>
                </a:spcBef>
                <a:buFontTx/>
                <a:buNone/>
              </a:pPr>
              <a:t>6</a:t>
            </a:fld>
            <a:endParaRPr lang="en-IN" altLang="en-US" sz="1200">
              <a:solidFill>
                <a:srgbClr val="898989"/>
              </a:solidFill>
            </a:endParaRPr>
          </a:p>
        </p:txBody>
      </p:sp>
      <p:pic>
        <p:nvPicPr>
          <p:cNvPr id="8198" name="Picture 7" descr="kle tech logo">
            <a:extLst>
              <a:ext uri="{FF2B5EF4-FFF2-40B4-BE49-F238E27FC236}">
                <a16:creationId xmlns:a16="http://schemas.microsoft.com/office/drawing/2014/main" id="{9A04BC0F-7F25-DF20-EAA1-60CD65859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4313" y="74613"/>
            <a:ext cx="2895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2">
            <a:extLst>
              <a:ext uri="{FF2B5EF4-FFF2-40B4-BE49-F238E27FC236}">
                <a16:creationId xmlns:a16="http://schemas.microsoft.com/office/drawing/2014/main" id="{9C215BDF-7405-78C9-77C5-BA18E49D5E37}"/>
              </a:ext>
            </a:extLst>
          </p:cNvPr>
          <p:cNvSpPr/>
          <p:nvPr/>
        </p:nvSpPr>
        <p:spPr bwMode="auto">
          <a:xfrm>
            <a:off x="85725" y="884238"/>
            <a:ext cx="11993563" cy="20637"/>
          </a:xfrm>
          <a:prstGeom prst="line">
            <a:avLst/>
          </a:prstGeom>
          <a:ln w="3240">
            <a:solidFill>
              <a:srgbClr val="E4948A"/>
            </a:solidFill>
          </a:ln>
        </p:spPr>
        <p:style>
          <a:lnRef idx="1">
            <a:schemeClr val="accent6"/>
          </a:lnRef>
          <a:fillRef idx="0">
            <a:schemeClr val="accent6"/>
          </a:fillRef>
          <a:effectRef idx="0">
            <a:schemeClr val="accent6"/>
          </a:effectRef>
          <a:fontRef idx="minor"/>
        </p:style>
        <p:txBody>
          <a:bodyPr/>
          <a:lstStyle/>
          <a:p>
            <a:pPr>
              <a:defRPr/>
            </a:pPr>
            <a:endParaRPr lang="en-IN"/>
          </a:p>
        </p:txBody>
      </p:sp>
      <p:sp>
        <p:nvSpPr>
          <p:cNvPr id="8200" name="TextBox 9">
            <a:extLst>
              <a:ext uri="{FF2B5EF4-FFF2-40B4-BE49-F238E27FC236}">
                <a16:creationId xmlns:a16="http://schemas.microsoft.com/office/drawing/2014/main" id="{DF42DD3F-2386-E697-A2C8-D93666AACE93}"/>
              </a:ext>
            </a:extLst>
          </p:cNvPr>
          <p:cNvSpPr txBox="1">
            <a:spLocks noChangeArrowheads="1"/>
          </p:cNvSpPr>
          <p:nvPr/>
        </p:nvSpPr>
        <p:spPr bwMode="auto">
          <a:xfrm>
            <a:off x="279400" y="1106488"/>
            <a:ext cx="113284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pPr>
            <a:r>
              <a:rPr lang="en-US" altLang="en-US" dirty="0"/>
              <a:t>The custom dataset used for training the YOLOv8 model consists of 850 images. These images contain various scenarios with people, including Person using unauthorized electronic devices such as mobilephone, laptop, head phones, person looking down,right side,left side etc. Each image has been annotated in roboflow to indicate the presence of persons and gadgets.</a:t>
            </a:r>
          </a:p>
          <a:p>
            <a:pPr>
              <a:lnSpc>
                <a:spcPct val="100000"/>
              </a:lnSpc>
              <a:spcBef>
                <a:spcPct val="0"/>
              </a:spcBef>
            </a:pPr>
            <a:endParaRPr lang="en-US" altLang="en-US" dirty="0"/>
          </a:p>
          <a:p>
            <a:pPr>
              <a:lnSpc>
                <a:spcPct val="100000"/>
              </a:lnSpc>
              <a:spcBef>
                <a:spcPct val="0"/>
              </a:spcBef>
            </a:pPr>
            <a:r>
              <a:rPr lang="en-US" altLang="en-US" dirty="0"/>
              <a:t>Image Count: 850 images</a:t>
            </a:r>
          </a:p>
          <a:p>
            <a:pPr>
              <a:lnSpc>
                <a:spcPct val="100000"/>
              </a:lnSpc>
              <a:spcBef>
                <a:spcPct val="0"/>
              </a:spcBef>
            </a:pPr>
            <a:r>
              <a:rPr lang="en-US" altLang="en-US" dirty="0"/>
              <a:t>Annotations: Bounding boxes around persons, gadgets</a:t>
            </a:r>
          </a:p>
          <a:p>
            <a:pPr>
              <a:lnSpc>
                <a:spcPct val="100000"/>
              </a:lnSpc>
              <a:spcBef>
                <a:spcPct val="0"/>
              </a:spcBef>
            </a:pPr>
            <a:r>
              <a:rPr lang="en-US" altLang="en-US" dirty="0"/>
              <a:t>Epochs : 100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66B7F563-8070-1637-DB9B-950BC81B709F}"/>
              </a:ext>
            </a:extLst>
          </p:cNvPr>
          <p:cNvSpPr>
            <a:spLocks noGrp="1"/>
          </p:cNvSpPr>
          <p:nvPr>
            <p:ph type="title"/>
          </p:nvPr>
        </p:nvSpPr>
        <p:spPr>
          <a:xfrm>
            <a:off x="377824" y="136525"/>
            <a:ext cx="10515600" cy="917575"/>
          </a:xfrm>
        </p:spPr>
        <p:txBody>
          <a:bodyPr/>
          <a:lstStyle/>
          <a:p>
            <a:r>
              <a:rPr lang="en-US" altLang="en-US" b="1" dirty="0"/>
              <a:t>Data Sample</a:t>
            </a:r>
            <a:endParaRPr lang="en-IN" altLang="en-US" b="1" dirty="0"/>
          </a:p>
        </p:txBody>
      </p:sp>
      <p:sp>
        <p:nvSpPr>
          <p:cNvPr id="4" name="Date Placeholder 3">
            <a:extLst>
              <a:ext uri="{FF2B5EF4-FFF2-40B4-BE49-F238E27FC236}">
                <a16:creationId xmlns:a16="http://schemas.microsoft.com/office/drawing/2014/main" id="{1DB1F825-2AAD-43AF-8654-E1E978BCD6A9}"/>
              </a:ext>
            </a:extLst>
          </p:cNvPr>
          <p:cNvSpPr>
            <a:spLocks noGrp="1"/>
          </p:cNvSpPr>
          <p:nvPr>
            <p:ph type="dt" sz="quarter" idx="10"/>
          </p:nvPr>
        </p:nvSpPr>
        <p:spPr/>
        <p:txBody>
          <a:bodyPr/>
          <a:lstStyle/>
          <a:p>
            <a:pPr>
              <a:defRPr/>
            </a:pPr>
            <a:fld id="{4CE04FAB-D1DE-42D8-9182-1F68B794E7A0}" type="datetime1">
              <a:rPr lang="en-IN"/>
              <a:pPr>
                <a:defRPr/>
              </a:pPr>
              <a:t>26-06-2024</a:t>
            </a:fld>
            <a:endParaRPr lang="en-IN" dirty="0"/>
          </a:p>
        </p:txBody>
      </p:sp>
      <p:sp>
        <p:nvSpPr>
          <p:cNvPr id="5" name="Footer Placeholder 4">
            <a:extLst>
              <a:ext uri="{FF2B5EF4-FFF2-40B4-BE49-F238E27FC236}">
                <a16:creationId xmlns:a16="http://schemas.microsoft.com/office/drawing/2014/main" id="{E1E44DFF-3296-7623-43CF-B986552FC5D6}"/>
              </a:ext>
            </a:extLst>
          </p:cNvPr>
          <p:cNvSpPr>
            <a:spLocks noGrp="1"/>
          </p:cNvSpPr>
          <p:nvPr>
            <p:ph type="ftr" sz="quarter" idx="11"/>
          </p:nvPr>
        </p:nvSpPr>
        <p:spPr/>
        <p:txBody>
          <a:bodyPr/>
          <a:lstStyle/>
          <a:p>
            <a:pPr>
              <a:defRPr/>
            </a:pPr>
            <a:r>
              <a:rPr lang="en-IN"/>
              <a:t>School of Computer Science and Engineering</a:t>
            </a:r>
          </a:p>
        </p:txBody>
      </p:sp>
      <p:sp>
        <p:nvSpPr>
          <p:cNvPr id="9221" name="Slide Number Placeholder 5">
            <a:extLst>
              <a:ext uri="{FF2B5EF4-FFF2-40B4-BE49-F238E27FC236}">
                <a16:creationId xmlns:a16="http://schemas.microsoft.com/office/drawing/2014/main" id="{9965E978-3F5E-A422-E5E5-E7C34734925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00000"/>
              </a:lnSpc>
              <a:spcBef>
                <a:spcPct val="0"/>
              </a:spcBef>
              <a:buFontTx/>
              <a:buNone/>
            </a:pPr>
            <a:fld id="{FA784613-FFBD-49C4-A72D-CD3D4C1E3C2D}" type="slidenum">
              <a:rPr lang="en-IN" altLang="en-US" sz="1200" smtClean="0">
                <a:solidFill>
                  <a:srgbClr val="898989"/>
                </a:solidFill>
              </a:rPr>
              <a:pPr>
                <a:lnSpc>
                  <a:spcPct val="100000"/>
                </a:lnSpc>
                <a:spcBef>
                  <a:spcPct val="0"/>
                </a:spcBef>
                <a:buFontTx/>
                <a:buNone/>
              </a:pPr>
              <a:t>7</a:t>
            </a:fld>
            <a:endParaRPr lang="en-IN" altLang="en-US" sz="1200">
              <a:solidFill>
                <a:srgbClr val="898989"/>
              </a:solidFill>
            </a:endParaRPr>
          </a:p>
        </p:txBody>
      </p:sp>
      <p:pic>
        <p:nvPicPr>
          <p:cNvPr id="9222" name="Picture 7" descr="kle tech logo">
            <a:extLst>
              <a:ext uri="{FF2B5EF4-FFF2-40B4-BE49-F238E27FC236}">
                <a16:creationId xmlns:a16="http://schemas.microsoft.com/office/drawing/2014/main" id="{DD495B96-11BC-1B2F-6538-3DA7E697D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4313" y="74613"/>
            <a:ext cx="2895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2">
            <a:extLst>
              <a:ext uri="{FF2B5EF4-FFF2-40B4-BE49-F238E27FC236}">
                <a16:creationId xmlns:a16="http://schemas.microsoft.com/office/drawing/2014/main" id="{CD5055E5-F2A3-3693-06C2-3367B170F7BE}"/>
              </a:ext>
            </a:extLst>
          </p:cNvPr>
          <p:cNvSpPr/>
          <p:nvPr/>
        </p:nvSpPr>
        <p:spPr bwMode="auto">
          <a:xfrm>
            <a:off x="85725" y="884238"/>
            <a:ext cx="11993563" cy="20637"/>
          </a:xfrm>
          <a:prstGeom prst="line">
            <a:avLst/>
          </a:prstGeom>
          <a:ln w="3240">
            <a:solidFill>
              <a:srgbClr val="E4948A"/>
            </a:solidFill>
          </a:ln>
        </p:spPr>
        <p:style>
          <a:lnRef idx="1">
            <a:schemeClr val="accent6"/>
          </a:lnRef>
          <a:fillRef idx="0">
            <a:schemeClr val="accent6"/>
          </a:fillRef>
          <a:effectRef idx="0">
            <a:schemeClr val="accent6"/>
          </a:effectRef>
          <a:fontRef idx="minor"/>
        </p:style>
        <p:txBody>
          <a:bodyPr/>
          <a:lstStyle/>
          <a:p>
            <a:pPr>
              <a:defRPr/>
            </a:pPr>
            <a:endParaRPr lang="en-IN"/>
          </a:p>
        </p:txBody>
      </p:sp>
      <p:pic>
        <p:nvPicPr>
          <p:cNvPr id="3" name="Picture 2">
            <a:extLst>
              <a:ext uri="{FF2B5EF4-FFF2-40B4-BE49-F238E27FC236}">
                <a16:creationId xmlns:a16="http://schemas.microsoft.com/office/drawing/2014/main" id="{FFA93144-32D6-A31F-3B88-C9230BD94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25" y="1367103"/>
            <a:ext cx="3581433" cy="2014556"/>
          </a:xfrm>
          <a:prstGeom prst="rect">
            <a:avLst/>
          </a:prstGeom>
        </p:spPr>
      </p:pic>
      <p:pic>
        <p:nvPicPr>
          <p:cNvPr id="7" name="Picture 6">
            <a:extLst>
              <a:ext uri="{FF2B5EF4-FFF2-40B4-BE49-F238E27FC236}">
                <a16:creationId xmlns:a16="http://schemas.microsoft.com/office/drawing/2014/main" id="{FC9E3099-3B53-B449-53A4-6579676A04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2187" y="3736955"/>
            <a:ext cx="3581399" cy="2014537"/>
          </a:xfrm>
          <a:prstGeom prst="rect">
            <a:avLst/>
          </a:prstGeom>
        </p:spPr>
      </p:pic>
      <p:pic>
        <p:nvPicPr>
          <p:cNvPr id="10" name="Picture 9">
            <a:extLst>
              <a:ext uri="{FF2B5EF4-FFF2-40B4-BE49-F238E27FC236}">
                <a16:creationId xmlns:a16="http://schemas.microsoft.com/office/drawing/2014/main" id="{C3C5627C-888C-450F-E588-D2D74A298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3476" y="3736954"/>
            <a:ext cx="3581399" cy="2014537"/>
          </a:xfrm>
          <a:prstGeom prst="rect">
            <a:avLst/>
          </a:prstGeom>
        </p:spPr>
      </p:pic>
      <p:pic>
        <p:nvPicPr>
          <p:cNvPr id="12" name="Picture 11">
            <a:extLst>
              <a:ext uri="{FF2B5EF4-FFF2-40B4-BE49-F238E27FC236}">
                <a16:creationId xmlns:a16="http://schemas.microsoft.com/office/drawing/2014/main" id="{779110E8-873A-C8BC-96A7-8498FBBD1A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824" y="3736955"/>
            <a:ext cx="3581434" cy="2014557"/>
          </a:xfrm>
          <a:prstGeom prst="rect">
            <a:avLst/>
          </a:prstGeom>
        </p:spPr>
      </p:pic>
      <p:pic>
        <p:nvPicPr>
          <p:cNvPr id="14" name="Picture 13">
            <a:extLst>
              <a:ext uri="{FF2B5EF4-FFF2-40B4-BE49-F238E27FC236}">
                <a16:creationId xmlns:a16="http://schemas.microsoft.com/office/drawing/2014/main" id="{05D6C082-B87D-A18F-E4FF-C818E2760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3475" y="1367103"/>
            <a:ext cx="3581399" cy="2014537"/>
          </a:xfrm>
          <a:prstGeom prst="rect">
            <a:avLst/>
          </a:prstGeom>
        </p:spPr>
      </p:pic>
      <p:pic>
        <p:nvPicPr>
          <p:cNvPr id="16" name="Picture 15">
            <a:extLst>
              <a:ext uri="{FF2B5EF4-FFF2-40B4-BE49-F238E27FC236}">
                <a16:creationId xmlns:a16="http://schemas.microsoft.com/office/drawing/2014/main" id="{D33154AB-1476-29AA-06D6-147792D736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02187" y="1367103"/>
            <a:ext cx="3581399" cy="201453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0"/>
            <a:ext cx="10566400" cy="1143000"/>
          </a:xfrm>
        </p:spPr>
        <p:txBody>
          <a:bodyPr>
            <a:normAutofit/>
          </a:bodyPr>
          <a:lstStyle/>
          <a:p>
            <a:pPr algn="l"/>
            <a:r>
              <a:rPr lang="en-US" sz="4267" b="1" dirty="0">
                <a:latin typeface="+mn-lt"/>
                <a:ea typeface="+mn-ea"/>
                <a:cs typeface="+mn-cs"/>
              </a:rPr>
              <a:t> Results </a:t>
            </a:r>
          </a:p>
        </p:txBody>
      </p:sp>
      <p:sp>
        <p:nvSpPr>
          <p:cNvPr id="5" name="Title 1"/>
          <p:cNvSpPr txBox="1">
            <a:spLocks/>
          </p:cNvSpPr>
          <p:nvPr/>
        </p:nvSpPr>
        <p:spPr>
          <a:xfrm>
            <a:off x="0" y="0"/>
            <a:ext cx="10972800" cy="1143000"/>
          </a:xfrm>
          <a:prstGeom prst="rect">
            <a:avLst/>
          </a:prstGeom>
        </p:spPr>
        <p:txBody>
          <a:bodyPr vert="horz" lIns="121920" tIns="60960" rIns="121920" bIns="60960" rtlCol="0" anchor="ctr">
            <a:normAutofit/>
          </a:bodyPr>
          <a:lstStyle/>
          <a:p>
            <a:pPr defTabSz="1219170">
              <a:spcBef>
                <a:spcPct val="0"/>
              </a:spcBef>
              <a:defRPr/>
            </a:pPr>
            <a:r>
              <a:rPr lang="en-US" sz="4800" b="1">
                <a:latin typeface="+mj-lt"/>
                <a:ea typeface="+mj-ea"/>
                <a:cs typeface="+mj-cs"/>
              </a:rPr>
              <a:t> </a:t>
            </a:r>
            <a:endParaRPr lang="en-US" sz="4800" dirty="0">
              <a:latin typeface="+mj-lt"/>
              <a:ea typeface="+mj-ea"/>
              <a:cs typeface="+mj-cs"/>
            </a:endParaRPr>
          </a:p>
        </p:txBody>
      </p:sp>
      <p:cxnSp>
        <p:nvCxnSpPr>
          <p:cNvPr id="8" name="Straight Connector 7">
            <a:extLst>
              <a:ext uri="{FF2B5EF4-FFF2-40B4-BE49-F238E27FC236}">
                <a16:creationId xmlns:a16="http://schemas.microsoft.com/office/drawing/2014/main" id="{60B7FDD2-7248-4025-B2FC-9D85E4784657}"/>
              </a:ext>
            </a:extLst>
          </p:cNvPr>
          <p:cNvCxnSpPr/>
          <p:nvPr/>
        </p:nvCxnSpPr>
        <p:spPr>
          <a:xfrm>
            <a:off x="198923" y="967614"/>
            <a:ext cx="11993077" cy="22964"/>
          </a:xfrm>
          <a:prstGeom prst="line">
            <a:avLst/>
          </a:prstGeom>
          <a:ln w="3175" cmpd="sng">
            <a:solidFill>
              <a:srgbClr val="E4948A"/>
            </a:solidFill>
          </a:ln>
        </p:spPr>
        <p:style>
          <a:lnRef idx="1">
            <a:schemeClr val="accent6"/>
          </a:lnRef>
          <a:fillRef idx="0">
            <a:schemeClr val="accent6"/>
          </a:fillRef>
          <a:effectRef idx="0">
            <a:schemeClr val="accent6"/>
          </a:effectRef>
          <a:fontRef idx="minor">
            <a:schemeClr val="tx1"/>
          </a:fontRef>
        </p:style>
      </p:cxnSp>
      <p:pic>
        <p:nvPicPr>
          <p:cNvPr id="9" name="Picture 8"/>
          <p:cNvPicPr/>
          <p:nvPr/>
        </p:nvPicPr>
        <p:blipFill>
          <a:blip r:embed="rId3"/>
          <a:stretch>
            <a:fillRect/>
          </a:stretch>
        </p:blipFill>
        <p:spPr>
          <a:xfrm>
            <a:off x="9216401" y="45997"/>
            <a:ext cx="2937623" cy="519153"/>
          </a:xfrm>
          <a:prstGeom prst="rect">
            <a:avLst/>
          </a:prstGeom>
        </p:spPr>
      </p:pic>
      <p:sp>
        <p:nvSpPr>
          <p:cNvPr id="3" name="AutoShape 2">
            <a:extLst>
              <a:ext uri="{FF2B5EF4-FFF2-40B4-BE49-F238E27FC236}">
                <a16:creationId xmlns:a16="http://schemas.microsoft.com/office/drawing/2014/main" id="{2092EA58-C592-34A1-5D00-BACB8E4A9915}"/>
              </a:ext>
            </a:extLst>
          </p:cNvPr>
          <p:cNvSpPr>
            <a:spLocks noChangeAspect="1" noChangeArrowheads="1"/>
          </p:cNvSpPr>
          <p:nvPr/>
        </p:nvSpPr>
        <p:spPr bwMode="auto">
          <a:xfrm>
            <a:off x="5892800" y="3225800"/>
            <a:ext cx="3352800" cy="3352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IN" sz="2400"/>
          </a:p>
        </p:txBody>
      </p:sp>
      <p:sp>
        <p:nvSpPr>
          <p:cNvPr id="6" name="AutoShape 4">
            <a:extLst>
              <a:ext uri="{FF2B5EF4-FFF2-40B4-BE49-F238E27FC236}">
                <a16:creationId xmlns:a16="http://schemas.microsoft.com/office/drawing/2014/main" id="{AB053822-6D60-D831-51EF-B0E1CF143BF1}"/>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IN" sz="2400"/>
          </a:p>
        </p:txBody>
      </p:sp>
      <p:pic>
        <p:nvPicPr>
          <p:cNvPr id="10" name="Picture 9">
            <a:extLst>
              <a:ext uri="{FF2B5EF4-FFF2-40B4-BE49-F238E27FC236}">
                <a16:creationId xmlns:a16="http://schemas.microsoft.com/office/drawing/2014/main" id="{3BDE72DA-EC3A-8B8E-7DA8-076AC091C0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461" y="1312352"/>
            <a:ext cx="5551400" cy="4380883"/>
          </a:xfrm>
          <a:prstGeom prst="rect">
            <a:avLst/>
          </a:prstGeom>
        </p:spPr>
      </p:pic>
      <p:pic>
        <p:nvPicPr>
          <p:cNvPr id="15" name="Picture 14">
            <a:extLst>
              <a:ext uri="{FF2B5EF4-FFF2-40B4-BE49-F238E27FC236}">
                <a16:creationId xmlns:a16="http://schemas.microsoft.com/office/drawing/2014/main" id="{7B9C8190-5094-B479-CB26-33A1A5C7CA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385" y="1312352"/>
            <a:ext cx="5574415" cy="4380883"/>
          </a:xfrm>
          <a:prstGeom prst="rect">
            <a:avLst/>
          </a:prstGeom>
        </p:spPr>
      </p:pic>
    </p:spTree>
    <p:extLst>
      <p:ext uri="{BB962C8B-B14F-4D97-AF65-F5344CB8AC3E}">
        <p14:creationId xmlns:p14="http://schemas.microsoft.com/office/powerpoint/2010/main" val="1760699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0"/>
            <a:ext cx="10566400" cy="1143000"/>
          </a:xfrm>
        </p:spPr>
        <p:txBody>
          <a:bodyPr>
            <a:normAutofit/>
          </a:bodyPr>
          <a:lstStyle/>
          <a:p>
            <a:pPr algn="l"/>
            <a:r>
              <a:rPr lang="en-US" sz="4267" b="1" dirty="0">
                <a:latin typeface="+mn-lt"/>
                <a:ea typeface="+mn-ea"/>
                <a:cs typeface="+mn-cs"/>
              </a:rPr>
              <a:t> Results </a:t>
            </a:r>
          </a:p>
        </p:txBody>
      </p:sp>
      <p:sp>
        <p:nvSpPr>
          <p:cNvPr id="5" name="Title 1"/>
          <p:cNvSpPr txBox="1">
            <a:spLocks/>
          </p:cNvSpPr>
          <p:nvPr/>
        </p:nvSpPr>
        <p:spPr>
          <a:xfrm>
            <a:off x="0" y="0"/>
            <a:ext cx="10972800" cy="1143000"/>
          </a:xfrm>
          <a:prstGeom prst="rect">
            <a:avLst/>
          </a:prstGeom>
        </p:spPr>
        <p:txBody>
          <a:bodyPr vert="horz" lIns="121920" tIns="60960" rIns="121920" bIns="60960" rtlCol="0" anchor="ctr">
            <a:normAutofit/>
          </a:bodyPr>
          <a:lstStyle/>
          <a:p>
            <a:pPr defTabSz="1219170">
              <a:spcBef>
                <a:spcPct val="0"/>
              </a:spcBef>
              <a:defRPr/>
            </a:pPr>
            <a:r>
              <a:rPr lang="en-US" sz="4800" b="1">
                <a:latin typeface="+mj-lt"/>
                <a:ea typeface="+mj-ea"/>
                <a:cs typeface="+mj-cs"/>
              </a:rPr>
              <a:t> </a:t>
            </a:r>
            <a:endParaRPr lang="en-US" sz="4800" dirty="0">
              <a:latin typeface="+mj-lt"/>
              <a:ea typeface="+mj-ea"/>
              <a:cs typeface="+mj-cs"/>
            </a:endParaRPr>
          </a:p>
        </p:txBody>
      </p:sp>
      <p:cxnSp>
        <p:nvCxnSpPr>
          <p:cNvPr id="8" name="Straight Connector 7">
            <a:extLst>
              <a:ext uri="{FF2B5EF4-FFF2-40B4-BE49-F238E27FC236}">
                <a16:creationId xmlns:a16="http://schemas.microsoft.com/office/drawing/2014/main" id="{60B7FDD2-7248-4025-B2FC-9D85E4784657}"/>
              </a:ext>
            </a:extLst>
          </p:cNvPr>
          <p:cNvCxnSpPr/>
          <p:nvPr/>
        </p:nvCxnSpPr>
        <p:spPr>
          <a:xfrm>
            <a:off x="198923" y="967614"/>
            <a:ext cx="11993077" cy="22964"/>
          </a:xfrm>
          <a:prstGeom prst="line">
            <a:avLst/>
          </a:prstGeom>
          <a:ln w="3175" cmpd="sng">
            <a:solidFill>
              <a:srgbClr val="E4948A"/>
            </a:solidFill>
          </a:ln>
        </p:spPr>
        <p:style>
          <a:lnRef idx="1">
            <a:schemeClr val="accent6"/>
          </a:lnRef>
          <a:fillRef idx="0">
            <a:schemeClr val="accent6"/>
          </a:fillRef>
          <a:effectRef idx="0">
            <a:schemeClr val="accent6"/>
          </a:effectRef>
          <a:fontRef idx="minor">
            <a:schemeClr val="tx1"/>
          </a:fontRef>
        </p:style>
      </p:cxnSp>
      <p:pic>
        <p:nvPicPr>
          <p:cNvPr id="9" name="Picture 8"/>
          <p:cNvPicPr/>
          <p:nvPr/>
        </p:nvPicPr>
        <p:blipFill>
          <a:blip r:embed="rId2"/>
          <a:stretch>
            <a:fillRect/>
          </a:stretch>
        </p:blipFill>
        <p:spPr>
          <a:xfrm>
            <a:off x="9216401" y="45997"/>
            <a:ext cx="2937623" cy="519153"/>
          </a:xfrm>
          <a:prstGeom prst="rect">
            <a:avLst/>
          </a:prstGeom>
        </p:spPr>
      </p:pic>
      <p:sp>
        <p:nvSpPr>
          <p:cNvPr id="3" name="AutoShape 2">
            <a:extLst>
              <a:ext uri="{FF2B5EF4-FFF2-40B4-BE49-F238E27FC236}">
                <a16:creationId xmlns:a16="http://schemas.microsoft.com/office/drawing/2014/main" id="{2092EA58-C592-34A1-5D00-BACB8E4A9915}"/>
              </a:ext>
            </a:extLst>
          </p:cNvPr>
          <p:cNvSpPr>
            <a:spLocks noChangeAspect="1" noChangeArrowheads="1"/>
          </p:cNvSpPr>
          <p:nvPr/>
        </p:nvSpPr>
        <p:spPr bwMode="auto">
          <a:xfrm>
            <a:off x="5892800" y="3225800"/>
            <a:ext cx="3352800" cy="3352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IN" sz="2400"/>
          </a:p>
        </p:txBody>
      </p:sp>
      <p:sp>
        <p:nvSpPr>
          <p:cNvPr id="6" name="AutoShape 4">
            <a:extLst>
              <a:ext uri="{FF2B5EF4-FFF2-40B4-BE49-F238E27FC236}">
                <a16:creationId xmlns:a16="http://schemas.microsoft.com/office/drawing/2014/main" id="{AB053822-6D60-D831-51EF-B0E1CF143BF1}"/>
              </a:ext>
            </a:extLst>
          </p:cNvPr>
          <p:cNvSpPr>
            <a:spLocks noChangeAspect="1" noChangeArrowheads="1"/>
          </p:cNvSpPr>
          <p:nvPr/>
        </p:nvSpPr>
        <p:spPr bwMode="auto">
          <a:xfrm>
            <a:off x="5892800" y="3225800"/>
            <a:ext cx="406400" cy="406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IN" sz="2400"/>
          </a:p>
        </p:txBody>
      </p:sp>
      <p:pic>
        <p:nvPicPr>
          <p:cNvPr id="10" name="Picture 9">
            <a:extLst>
              <a:ext uri="{FF2B5EF4-FFF2-40B4-BE49-F238E27FC236}">
                <a16:creationId xmlns:a16="http://schemas.microsoft.com/office/drawing/2014/main" id="{B603BAF1-EEC0-8063-2812-2AF378F07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 y="1228606"/>
            <a:ext cx="5302258" cy="4283598"/>
          </a:xfrm>
          <a:prstGeom prst="rect">
            <a:avLst/>
          </a:prstGeom>
        </p:spPr>
      </p:pic>
      <p:pic>
        <p:nvPicPr>
          <p:cNvPr id="12" name="Picture 11">
            <a:extLst>
              <a:ext uri="{FF2B5EF4-FFF2-40B4-BE49-F238E27FC236}">
                <a16:creationId xmlns:a16="http://schemas.microsoft.com/office/drawing/2014/main" id="{1426BB5B-E8CA-2ED2-8FF8-D736BEDEF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31690"/>
            <a:ext cx="5283200" cy="4283598"/>
          </a:xfrm>
          <a:prstGeom prst="rect">
            <a:avLst/>
          </a:prstGeom>
        </p:spPr>
      </p:pic>
    </p:spTree>
    <p:extLst>
      <p:ext uri="{BB962C8B-B14F-4D97-AF65-F5344CB8AC3E}">
        <p14:creationId xmlns:p14="http://schemas.microsoft.com/office/powerpoint/2010/main" val="3159383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1034</TotalTime>
  <Words>266</Words>
  <Application>Microsoft Office PowerPoint</Application>
  <PresentationFormat>Widescreen</PresentationFormat>
  <Paragraphs>78</Paragraphs>
  <Slides>11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Bahnschrift</vt:lpstr>
      <vt:lpstr>Calibri</vt:lpstr>
      <vt:lpstr>Calibri Light</vt:lpstr>
      <vt:lpstr>Office Theme</vt:lpstr>
      <vt:lpstr>Cheat Detection in Online Examinations</vt:lpstr>
      <vt:lpstr>Problem Statement </vt:lpstr>
      <vt:lpstr>Objectives </vt:lpstr>
      <vt:lpstr> System Diagram</vt:lpstr>
      <vt:lpstr>Model Architecture</vt:lpstr>
      <vt:lpstr>Data Description</vt:lpstr>
      <vt:lpstr>Data Sample</vt:lpstr>
      <vt:lpstr> Results </vt:lpstr>
      <vt:lpstr> Results </vt:lpstr>
      <vt:lpstr> Results </vt:lpstr>
      <vt:lpstr> Results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Devaraj S</dc:creator>
  <cp:lastModifiedBy>Devaraj S</cp:lastModifiedBy>
  <cp:revision>10</cp:revision>
  <dcterms:created xsi:type="dcterms:W3CDTF">2024-06-12T10:27:09Z</dcterms:created>
  <dcterms:modified xsi:type="dcterms:W3CDTF">2024-06-27T05:27:52Z</dcterms:modified>
</cp:coreProperties>
</file>